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hiZup7XM7YilLS9q29Q7S3D6I1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75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011927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12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56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317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139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804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30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134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72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6742766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g376742766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997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1792288" y="612775"/>
            <a:ext cx="5486400" cy="4114800"/>
          </a:xfrm>
          <a:prstGeom prst="rect">
            <a:avLst/>
          </a:prstGeom>
          <a:noFill/>
          <a:ln>
            <a:noFill/>
          </a:ln>
        </p:spPr>
      </p:sp>
      <p:sp>
        <p:nvSpPr>
          <p:cNvPr id="64" name="Google Shape;64;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png"/><Relationship Id="rId10" Type="http://schemas.openxmlformats.org/officeDocument/2006/relationships/image" Target="../media/image30.gif"/><Relationship Id="rId4" Type="http://schemas.openxmlformats.org/officeDocument/2006/relationships/image" Target="../media/image22.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9.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3405771" y="745730"/>
            <a:ext cx="11476457" cy="4481500"/>
          </a:xfrm>
          <a:prstGeom prst="rect">
            <a:avLst/>
          </a:prstGeom>
          <a:noFill/>
          <a:ln>
            <a:noFill/>
          </a:ln>
        </p:spPr>
        <p:txBody>
          <a:bodyPr spcFirstLastPara="1" wrap="square" lIns="0" tIns="0" rIns="0" bIns="0" anchor="t" anchorCtr="0">
            <a:spAutoFit/>
          </a:bodyPr>
          <a:lstStyle/>
          <a:p>
            <a:pPr marL="0" marR="0" lvl="0" indent="0" algn="ctr" rtl="0">
              <a:lnSpc>
                <a:spcPct val="194992"/>
              </a:lnSpc>
              <a:spcBef>
                <a:spcPts val="0"/>
              </a:spcBef>
              <a:spcAft>
                <a:spcPts val="0"/>
              </a:spcAft>
              <a:buNone/>
            </a:pPr>
            <a:r>
              <a:rPr lang="en-US" sz="6250" b="0" i="0" u="none" strike="noStrike" cap="none">
                <a:solidFill>
                  <a:srgbClr val="191919"/>
                </a:solidFill>
                <a:latin typeface="Arial"/>
                <a:ea typeface="Arial"/>
                <a:cs typeface="Arial"/>
                <a:sym typeface="Arial"/>
              </a:rPr>
              <a:t>Jornada nacional: </a:t>
            </a:r>
            <a:endParaRPr/>
          </a:p>
          <a:p>
            <a:pPr marL="0" marR="0" lvl="0" indent="0" algn="ctr" rtl="0">
              <a:lnSpc>
                <a:spcPct val="194992"/>
              </a:lnSpc>
              <a:spcBef>
                <a:spcPts val="0"/>
              </a:spcBef>
              <a:spcAft>
                <a:spcPts val="0"/>
              </a:spcAft>
              <a:buNone/>
            </a:pPr>
            <a:r>
              <a:rPr lang="en-US" sz="6250" b="0" i="0" u="none" strike="noStrike" cap="none">
                <a:solidFill>
                  <a:srgbClr val="191919"/>
                </a:solidFill>
                <a:latin typeface="Arial"/>
                <a:ea typeface="Arial"/>
                <a:cs typeface="Arial"/>
                <a:sym typeface="Arial"/>
              </a:rPr>
              <a:t>“Presentes contra la Violencia”</a:t>
            </a:r>
            <a:endParaRPr/>
          </a:p>
        </p:txBody>
      </p:sp>
      <p:sp>
        <p:nvSpPr>
          <p:cNvPr id="85" name="Google Shape;85;p1"/>
          <p:cNvSpPr/>
          <p:nvPr/>
        </p:nvSpPr>
        <p:spPr>
          <a:xfrm rot="6648497" flipH="1">
            <a:off x="15745296" y="6036149"/>
            <a:ext cx="3494787" cy="2297822"/>
          </a:xfrm>
          <a:custGeom>
            <a:avLst/>
            <a:gdLst/>
            <a:ahLst/>
            <a:cxnLst/>
            <a:rect l="l" t="t" r="r" b="b"/>
            <a:pathLst>
              <a:path w="3494787" h="2297822" extrusionOk="0">
                <a:moveTo>
                  <a:pt x="3494787" y="0"/>
                </a:moveTo>
                <a:lnTo>
                  <a:pt x="0" y="0"/>
                </a:lnTo>
                <a:lnTo>
                  <a:pt x="0" y="2297822"/>
                </a:lnTo>
                <a:lnTo>
                  <a:pt x="3494787" y="2297822"/>
                </a:lnTo>
                <a:lnTo>
                  <a:pt x="3494787" y="0"/>
                </a:lnTo>
                <a:close/>
              </a:path>
            </a:pathLst>
          </a:custGeom>
          <a:blipFill rotWithShape="1">
            <a:blip r:embed="rId3">
              <a:alphaModFix/>
            </a:blip>
            <a:stretch>
              <a:fillRect/>
            </a:stretch>
          </a:blipFill>
          <a:ln>
            <a:noFill/>
          </a:ln>
        </p:spPr>
      </p:sp>
      <p:sp>
        <p:nvSpPr>
          <p:cNvPr id="86" name="Google Shape;86;p1"/>
          <p:cNvSpPr/>
          <p:nvPr/>
        </p:nvSpPr>
        <p:spPr>
          <a:xfrm rot="439938">
            <a:off x="15300700" y="7741438"/>
            <a:ext cx="2777028" cy="2777028"/>
          </a:xfrm>
          <a:custGeom>
            <a:avLst/>
            <a:gdLst/>
            <a:ahLst/>
            <a:cxnLst/>
            <a:rect l="l" t="t" r="r" b="b"/>
            <a:pathLst>
              <a:path w="2777028" h="2777028" extrusionOk="0">
                <a:moveTo>
                  <a:pt x="0" y="0"/>
                </a:moveTo>
                <a:lnTo>
                  <a:pt x="2777028" y="0"/>
                </a:lnTo>
                <a:lnTo>
                  <a:pt x="2777028" y="2777028"/>
                </a:lnTo>
                <a:lnTo>
                  <a:pt x="0" y="2777028"/>
                </a:lnTo>
                <a:lnTo>
                  <a:pt x="0" y="0"/>
                </a:lnTo>
                <a:close/>
              </a:path>
            </a:pathLst>
          </a:custGeom>
          <a:blipFill rotWithShape="1">
            <a:blip r:embed="rId4">
              <a:alphaModFix/>
            </a:blip>
            <a:stretch>
              <a:fillRect/>
            </a:stretch>
          </a:blipFill>
          <a:ln>
            <a:noFill/>
          </a:ln>
        </p:spPr>
      </p:sp>
      <p:sp>
        <p:nvSpPr>
          <p:cNvPr id="87" name="Google Shape;87;p1"/>
          <p:cNvSpPr/>
          <p:nvPr/>
        </p:nvSpPr>
        <p:spPr>
          <a:xfrm rot="1514176">
            <a:off x="-960671" y="8378373"/>
            <a:ext cx="4240481" cy="2120241"/>
          </a:xfrm>
          <a:custGeom>
            <a:avLst/>
            <a:gdLst/>
            <a:ahLst/>
            <a:cxnLst/>
            <a:rect l="l" t="t" r="r" b="b"/>
            <a:pathLst>
              <a:path w="4240481" h="2120241" extrusionOk="0">
                <a:moveTo>
                  <a:pt x="0" y="0"/>
                </a:moveTo>
                <a:lnTo>
                  <a:pt x="4240481" y="0"/>
                </a:lnTo>
                <a:lnTo>
                  <a:pt x="4240481" y="2120241"/>
                </a:lnTo>
                <a:lnTo>
                  <a:pt x="0" y="2120241"/>
                </a:lnTo>
                <a:lnTo>
                  <a:pt x="0" y="0"/>
                </a:lnTo>
                <a:close/>
              </a:path>
            </a:pathLst>
          </a:custGeom>
          <a:blipFill rotWithShape="1">
            <a:blip r:embed="rId5">
              <a:alphaModFix/>
            </a:blip>
            <a:stretch>
              <a:fillRect/>
            </a:stretch>
          </a:blipFill>
          <a:ln>
            <a:noFill/>
          </a:ln>
        </p:spPr>
      </p:sp>
      <p:sp>
        <p:nvSpPr>
          <p:cNvPr id="88" name="Google Shape;88;p1"/>
          <p:cNvSpPr/>
          <p:nvPr/>
        </p:nvSpPr>
        <p:spPr>
          <a:xfrm>
            <a:off x="-911112" y="4644300"/>
            <a:ext cx="3292350" cy="3259427"/>
          </a:xfrm>
          <a:custGeom>
            <a:avLst/>
            <a:gdLst/>
            <a:ahLst/>
            <a:cxnLst/>
            <a:rect l="l" t="t" r="r" b="b"/>
            <a:pathLst>
              <a:path w="3292350" h="3259427" extrusionOk="0">
                <a:moveTo>
                  <a:pt x="0" y="0"/>
                </a:moveTo>
                <a:lnTo>
                  <a:pt x="3292350" y="0"/>
                </a:lnTo>
                <a:lnTo>
                  <a:pt x="3292350" y="3259427"/>
                </a:lnTo>
                <a:lnTo>
                  <a:pt x="0" y="3259427"/>
                </a:lnTo>
                <a:lnTo>
                  <a:pt x="0" y="0"/>
                </a:lnTo>
                <a:close/>
              </a:path>
            </a:pathLst>
          </a:custGeom>
          <a:blipFill rotWithShape="1">
            <a:blip r:embed="rId6">
              <a:alphaModFix/>
            </a:blip>
            <a:stretch>
              <a:fillRect/>
            </a:stretch>
          </a:blipFill>
          <a:ln>
            <a:noFill/>
          </a:ln>
        </p:spPr>
      </p:sp>
      <p:sp>
        <p:nvSpPr>
          <p:cNvPr id="89" name="Google Shape;89;p1"/>
          <p:cNvSpPr/>
          <p:nvPr/>
        </p:nvSpPr>
        <p:spPr>
          <a:xfrm rot="1354217">
            <a:off x="1097736" y="7026125"/>
            <a:ext cx="2543680" cy="2397419"/>
          </a:xfrm>
          <a:custGeom>
            <a:avLst/>
            <a:gdLst/>
            <a:ahLst/>
            <a:cxnLst/>
            <a:rect l="l" t="t" r="r" b="b"/>
            <a:pathLst>
              <a:path w="2543680" h="2397419" extrusionOk="0">
                <a:moveTo>
                  <a:pt x="0" y="0"/>
                </a:moveTo>
                <a:lnTo>
                  <a:pt x="2543680" y="0"/>
                </a:lnTo>
                <a:lnTo>
                  <a:pt x="2543680" y="2397419"/>
                </a:lnTo>
                <a:lnTo>
                  <a:pt x="0" y="2397419"/>
                </a:lnTo>
                <a:lnTo>
                  <a:pt x="0" y="0"/>
                </a:lnTo>
                <a:close/>
              </a:path>
            </a:pathLst>
          </a:custGeom>
          <a:blipFill rotWithShape="1">
            <a:blip r:embed="rId7">
              <a:alphaModFix/>
            </a:blip>
            <a:stretch>
              <a:fillRect/>
            </a:stretch>
          </a:blipFill>
          <a:ln>
            <a:noFill/>
          </a:ln>
        </p:spPr>
      </p:sp>
      <p:sp>
        <p:nvSpPr>
          <p:cNvPr id="90" name="Google Shape;90;p1"/>
          <p:cNvSpPr/>
          <p:nvPr/>
        </p:nvSpPr>
        <p:spPr>
          <a:xfrm>
            <a:off x="2995662" y="9258300"/>
            <a:ext cx="2104405" cy="1807158"/>
          </a:xfrm>
          <a:custGeom>
            <a:avLst/>
            <a:gdLst/>
            <a:ahLst/>
            <a:cxnLst/>
            <a:rect l="l" t="t" r="r" b="b"/>
            <a:pathLst>
              <a:path w="2104405" h="1807158" extrusionOk="0">
                <a:moveTo>
                  <a:pt x="0" y="0"/>
                </a:moveTo>
                <a:lnTo>
                  <a:pt x="2104405" y="0"/>
                </a:lnTo>
                <a:lnTo>
                  <a:pt x="2104405" y="1807158"/>
                </a:lnTo>
                <a:lnTo>
                  <a:pt x="0" y="1807158"/>
                </a:lnTo>
                <a:lnTo>
                  <a:pt x="0" y="0"/>
                </a:lnTo>
                <a:close/>
              </a:path>
            </a:pathLst>
          </a:custGeom>
          <a:blipFill rotWithShape="1">
            <a:blip r:embed="rId8">
              <a:alphaModFix/>
            </a:blip>
            <a:stretch>
              <a:fillRect/>
            </a:stretch>
          </a:blipFill>
          <a:ln>
            <a:noFill/>
          </a:ln>
        </p:spPr>
      </p:sp>
      <p:sp>
        <p:nvSpPr>
          <p:cNvPr id="91" name="Google Shape;91;p1"/>
          <p:cNvSpPr/>
          <p:nvPr/>
        </p:nvSpPr>
        <p:spPr>
          <a:xfrm>
            <a:off x="16187088" y="232634"/>
            <a:ext cx="2611202" cy="2026946"/>
          </a:xfrm>
          <a:custGeom>
            <a:avLst/>
            <a:gdLst/>
            <a:ahLst/>
            <a:cxnLst/>
            <a:rect l="l" t="t" r="r" b="b"/>
            <a:pathLst>
              <a:path w="2611202" h="2026946" extrusionOk="0">
                <a:moveTo>
                  <a:pt x="0" y="0"/>
                </a:moveTo>
                <a:lnTo>
                  <a:pt x="2611202" y="0"/>
                </a:lnTo>
                <a:lnTo>
                  <a:pt x="2611202" y="2026946"/>
                </a:lnTo>
                <a:lnTo>
                  <a:pt x="0" y="2026946"/>
                </a:lnTo>
                <a:lnTo>
                  <a:pt x="0" y="0"/>
                </a:lnTo>
                <a:close/>
              </a:path>
            </a:pathLst>
          </a:custGeom>
          <a:blipFill rotWithShape="1">
            <a:blip r:embed="rId9">
              <a:alphaModFix/>
            </a:blip>
            <a:stretch>
              <a:fillRect/>
            </a:stretch>
          </a:blipFill>
          <a:ln>
            <a:noFill/>
          </a:ln>
        </p:spPr>
      </p:sp>
      <p:sp>
        <p:nvSpPr>
          <p:cNvPr id="92" name="Google Shape;92;p1"/>
          <p:cNvSpPr/>
          <p:nvPr/>
        </p:nvSpPr>
        <p:spPr>
          <a:xfrm rot="-2244036">
            <a:off x="14808473" y="1549429"/>
            <a:ext cx="2532437" cy="2529271"/>
          </a:xfrm>
          <a:custGeom>
            <a:avLst/>
            <a:gdLst/>
            <a:ahLst/>
            <a:cxnLst/>
            <a:rect l="l" t="t" r="r" b="b"/>
            <a:pathLst>
              <a:path w="2532437" h="2529271" extrusionOk="0">
                <a:moveTo>
                  <a:pt x="0" y="0"/>
                </a:moveTo>
                <a:lnTo>
                  <a:pt x="2532437" y="0"/>
                </a:lnTo>
                <a:lnTo>
                  <a:pt x="2532437" y="2529271"/>
                </a:lnTo>
                <a:lnTo>
                  <a:pt x="0" y="2529271"/>
                </a:lnTo>
                <a:lnTo>
                  <a:pt x="0" y="0"/>
                </a:lnTo>
                <a:close/>
              </a:path>
            </a:pathLst>
          </a:custGeom>
          <a:blipFill rotWithShape="1">
            <a:blip r:embed="rId10">
              <a:alphaModFix/>
            </a:blip>
            <a:stretch>
              <a:fillRect/>
            </a:stretch>
          </a:blipFill>
          <a:ln>
            <a:noFill/>
          </a:ln>
        </p:spPr>
      </p:sp>
      <p:sp>
        <p:nvSpPr>
          <p:cNvPr id="93" name="Google Shape;93;p1"/>
          <p:cNvSpPr/>
          <p:nvPr/>
        </p:nvSpPr>
        <p:spPr>
          <a:xfrm rot="-1055086">
            <a:off x="-220283" y="-2876"/>
            <a:ext cx="2497966" cy="2497966"/>
          </a:xfrm>
          <a:custGeom>
            <a:avLst/>
            <a:gdLst/>
            <a:ahLst/>
            <a:cxnLst/>
            <a:rect l="l" t="t" r="r" b="b"/>
            <a:pathLst>
              <a:path w="2497966" h="2497966" extrusionOk="0">
                <a:moveTo>
                  <a:pt x="0" y="0"/>
                </a:moveTo>
                <a:lnTo>
                  <a:pt x="2497966" y="0"/>
                </a:lnTo>
                <a:lnTo>
                  <a:pt x="2497966" y="2497966"/>
                </a:lnTo>
                <a:lnTo>
                  <a:pt x="0" y="2497966"/>
                </a:lnTo>
                <a:lnTo>
                  <a:pt x="0" y="0"/>
                </a:lnTo>
                <a:close/>
              </a:path>
            </a:pathLst>
          </a:custGeom>
          <a:blipFill rotWithShape="1">
            <a:blip r:embed="rId11">
              <a:alphaModFix/>
            </a:blip>
            <a:stretch>
              <a:fillRect/>
            </a:stretch>
          </a:blipFill>
          <a:ln>
            <a:noFill/>
          </a:ln>
        </p:spPr>
      </p:sp>
      <p:sp>
        <p:nvSpPr>
          <p:cNvPr id="94" name="Google Shape;94;p1"/>
          <p:cNvSpPr/>
          <p:nvPr/>
        </p:nvSpPr>
        <p:spPr>
          <a:xfrm rot="1073869">
            <a:off x="41707" y="3094729"/>
            <a:ext cx="2728582" cy="1896365"/>
          </a:xfrm>
          <a:custGeom>
            <a:avLst/>
            <a:gdLst/>
            <a:ahLst/>
            <a:cxnLst/>
            <a:rect l="l" t="t" r="r" b="b"/>
            <a:pathLst>
              <a:path w="2728582" h="1896365" extrusionOk="0">
                <a:moveTo>
                  <a:pt x="0" y="0"/>
                </a:moveTo>
                <a:lnTo>
                  <a:pt x="2728582" y="0"/>
                </a:lnTo>
                <a:lnTo>
                  <a:pt x="2728582" y="1896364"/>
                </a:lnTo>
                <a:lnTo>
                  <a:pt x="0" y="1896364"/>
                </a:lnTo>
                <a:lnTo>
                  <a:pt x="0" y="0"/>
                </a:lnTo>
                <a:close/>
              </a:path>
            </a:pathLst>
          </a:custGeom>
          <a:blipFill rotWithShape="1">
            <a:blip r:embed="rId12">
              <a:alphaModFix/>
            </a:blip>
            <a:stretch>
              <a:fillRect/>
            </a:stretch>
          </a:blipFill>
          <a:ln>
            <a:noFill/>
          </a:ln>
        </p:spPr>
      </p:sp>
      <p:sp>
        <p:nvSpPr>
          <p:cNvPr id="95" name="Google Shape;95;p1"/>
          <p:cNvSpPr/>
          <p:nvPr/>
        </p:nvSpPr>
        <p:spPr>
          <a:xfrm rot="1077228">
            <a:off x="13942950" y="-932593"/>
            <a:ext cx="2773486" cy="2833702"/>
          </a:xfrm>
          <a:custGeom>
            <a:avLst/>
            <a:gdLst/>
            <a:ahLst/>
            <a:cxnLst/>
            <a:rect l="l" t="t" r="r" b="b"/>
            <a:pathLst>
              <a:path w="2773486" h="2833702" extrusionOk="0">
                <a:moveTo>
                  <a:pt x="0" y="0"/>
                </a:moveTo>
                <a:lnTo>
                  <a:pt x="2773486" y="0"/>
                </a:lnTo>
                <a:lnTo>
                  <a:pt x="2773486" y="2833702"/>
                </a:lnTo>
                <a:lnTo>
                  <a:pt x="0" y="2833702"/>
                </a:lnTo>
                <a:lnTo>
                  <a:pt x="0" y="0"/>
                </a:lnTo>
                <a:close/>
              </a:path>
            </a:pathLst>
          </a:custGeom>
          <a:blipFill rotWithShape="1">
            <a:blip r:embed="rId13">
              <a:alphaModFix/>
            </a:blip>
            <a:stretch>
              <a:fillRect/>
            </a:stretch>
          </a:blipFill>
          <a:ln>
            <a:noFill/>
          </a:ln>
        </p:spPr>
      </p:sp>
      <p:sp>
        <p:nvSpPr>
          <p:cNvPr id="96" name="Google Shape;96;p1"/>
          <p:cNvSpPr/>
          <p:nvPr/>
        </p:nvSpPr>
        <p:spPr>
          <a:xfrm>
            <a:off x="3237132" y="-1409762"/>
            <a:ext cx="2465518" cy="2450108"/>
          </a:xfrm>
          <a:custGeom>
            <a:avLst/>
            <a:gdLst/>
            <a:ahLst/>
            <a:cxnLst/>
            <a:rect l="l" t="t" r="r" b="b"/>
            <a:pathLst>
              <a:path w="2465518" h="2450108" extrusionOk="0">
                <a:moveTo>
                  <a:pt x="0" y="0"/>
                </a:moveTo>
                <a:lnTo>
                  <a:pt x="2465518" y="0"/>
                </a:lnTo>
                <a:lnTo>
                  <a:pt x="2465518" y="2450109"/>
                </a:lnTo>
                <a:lnTo>
                  <a:pt x="0" y="2450109"/>
                </a:lnTo>
                <a:lnTo>
                  <a:pt x="0" y="0"/>
                </a:lnTo>
                <a:close/>
              </a:path>
            </a:pathLst>
          </a:custGeom>
          <a:blipFill rotWithShape="1">
            <a:blip r:embed="rId14">
              <a:alphaModFix/>
            </a:blip>
            <a:stretch>
              <a:fillRect/>
            </a:stretch>
          </a:blipFill>
          <a:ln>
            <a:noFill/>
          </a:ln>
        </p:spPr>
      </p:sp>
      <p:sp>
        <p:nvSpPr>
          <p:cNvPr id="97" name="Google Shape;97;p1"/>
          <p:cNvSpPr/>
          <p:nvPr/>
        </p:nvSpPr>
        <p:spPr>
          <a:xfrm rot="-1430784">
            <a:off x="1627544" y="-189308"/>
            <a:ext cx="2132834" cy="2765425"/>
          </a:xfrm>
          <a:custGeom>
            <a:avLst/>
            <a:gdLst/>
            <a:ahLst/>
            <a:cxnLst/>
            <a:rect l="l" t="t" r="r" b="b"/>
            <a:pathLst>
              <a:path w="2132834" h="2765425" extrusionOk="0">
                <a:moveTo>
                  <a:pt x="0" y="0"/>
                </a:moveTo>
                <a:lnTo>
                  <a:pt x="2132835" y="0"/>
                </a:lnTo>
                <a:lnTo>
                  <a:pt x="2132835" y="2765426"/>
                </a:lnTo>
                <a:lnTo>
                  <a:pt x="0" y="2765426"/>
                </a:lnTo>
                <a:lnTo>
                  <a:pt x="0" y="0"/>
                </a:lnTo>
                <a:close/>
              </a:path>
            </a:pathLst>
          </a:custGeom>
          <a:blipFill rotWithShape="1">
            <a:blip r:embed="rId15">
              <a:alphaModFix/>
            </a:blip>
            <a:stretch>
              <a:fillRect/>
            </a:stretch>
          </a:blipFill>
          <a:ln>
            <a:noFill/>
          </a:ln>
        </p:spPr>
      </p:sp>
      <p:sp>
        <p:nvSpPr>
          <p:cNvPr id="98" name="Google Shape;98;p1"/>
          <p:cNvSpPr/>
          <p:nvPr/>
        </p:nvSpPr>
        <p:spPr>
          <a:xfrm>
            <a:off x="15329693" y="4974072"/>
            <a:ext cx="1714791" cy="2760227"/>
          </a:xfrm>
          <a:custGeom>
            <a:avLst/>
            <a:gdLst/>
            <a:ahLst/>
            <a:cxnLst/>
            <a:rect l="l" t="t" r="r" b="b"/>
            <a:pathLst>
              <a:path w="1714791" h="2760227" extrusionOk="0">
                <a:moveTo>
                  <a:pt x="0" y="0"/>
                </a:moveTo>
                <a:lnTo>
                  <a:pt x="1714791" y="0"/>
                </a:lnTo>
                <a:lnTo>
                  <a:pt x="1714791" y="2760227"/>
                </a:lnTo>
                <a:lnTo>
                  <a:pt x="0" y="2760227"/>
                </a:lnTo>
                <a:lnTo>
                  <a:pt x="0" y="0"/>
                </a:lnTo>
                <a:close/>
              </a:path>
            </a:pathLst>
          </a:custGeom>
          <a:blipFill rotWithShape="1">
            <a:blip r:embed="rId16">
              <a:alphaModFix/>
            </a:blip>
            <a:stretch>
              <a:fillRect/>
            </a:stretch>
          </a:blipFill>
          <a:ln>
            <a:noFill/>
          </a:ln>
        </p:spPr>
      </p:sp>
      <p:sp>
        <p:nvSpPr>
          <p:cNvPr id="99" name="Google Shape;99;p1"/>
          <p:cNvSpPr/>
          <p:nvPr/>
        </p:nvSpPr>
        <p:spPr>
          <a:xfrm>
            <a:off x="16689214" y="2889217"/>
            <a:ext cx="2318983" cy="2307388"/>
          </a:xfrm>
          <a:custGeom>
            <a:avLst/>
            <a:gdLst/>
            <a:ahLst/>
            <a:cxnLst/>
            <a:rect l="l" t="t" r="r" b="b"/>
            <a:pathLst>
              <a:path w="2318983" h="2307388" extrusionOk="0">
                <a:moveTo>
                  <a:pt x="0" y="0"/>
                </a:moveTo>
                <a:lnTo>
                  <a:pt x="2318983" y="0"/>
                </a:lnTo>
                <a:lnTo>
                  <a:pt x="2318983" y="2307388"/>
                </a:lnTo>
                <a:lnTo>
                  <a:pt x="0" y="2307388"/>
                </a:lnTo>
                <a:lnTo>
                  <a:pt x="0" y="0"/>
                </a:lnTo>
                <a:close/>
              </a:path>
            </a:pathLst>
          </a:custGeom>
          <a:blipFill rotWithShape="1">
            <a:blip r:embed="rId17">
              <a:alphaModFix/>
            </a:blip>
            <a:stretch>
              <a:fillRect/>
            </a:stretch>
          </a:blipFill>
          <a:ln>
            <a:noFill/>
          </a:ln>
        </p:spPr>
      </p:sp>
      <p:sp>
        <p:nvSpPr>
          <p:cNvPr id="100" name="Google Shape;100;p1"/>
          <p:cNvSpPr/>
          <p:nvPr/>
        </p:nvSpPr>
        <p:spPr>
          <a:xfrm rot="-890950">
            <a:off x="13333710" y="9124133"/>
            <a:ext cx="2631368" cy="2075492"/>
          </a:xfrm>
          <a:custGeom>
            <a:avLst/>
            <a:gdLst/>
            <a:ahLst/>
            <a:cxnLst/>
            <a:rect l="l" t="t" r="r" b="b"/>
            <a:pathLst>
              <a:path w="2631368" h="2075492" extrusionOk="0">
                <a:moveTo>
                  <a:pt x="0" y="0"/>
                </a:moveTo>
                <a:lnTo>
                  <a:pt x="2631368" y="0"/>
                </a:lnTo>
                <a:lnTo>
                  <a:pt x="2631368" y="2075492"/>
                </a:lnTo>
                <a:lnTo>
                  <a:pt x="0" y="2075492"/>
                </a:lnTo>
                <a:lnTo>
                  <a:pt x="0" y="0"/>
                </a:lnTo>
                <a:close/>
              </a:path>
            </a:pathLst>
          </a:custGeom>
          <a:blipFill rotWithShape="1">
            <a:blip r:embed="rId18">
              <a:alphaModFix/>
            </a:blip>
            <a:stretch>
              <a:fillRect/>
            </a:stretch>
          </a:blipFill>
          <a:ln>
            <a:noFill/>
          </a:ln>
        </p:spPr>
      </p:sp>
      <p:sp>
        <p:nvSpPr>
          <p:cNvPr id="101" name="Google Shape;101;p1"/>
          <p:cNvSpPr/>
          <p:nvPr/>
        </p:nvSpPr>
        <p:spPr>
          <a:xfrm>
            <a:off x="2287979" y="5196605"/>
            <a:ext cx="13509990" cy="5146338"/>
          </a:xfrm>
          <a:custGeom>
            <a:avLst/>
            <a:gdLst/>
            <a:ahLst/>
            <a:cxnLst/>
            <a:rect l="l" t="t" r="r" b="b"/>
            <a:pathLst>
              <a:path w="13509990" h="5146338" extrusionOk="0">
                <a:moveTo>
                  <a:pt x="0" y="0"/>
                </a:moveTo>
                <a:lnTo>
                  <a:pt x="13509990" y="0"/>
                </a:lnTo>
                <a:lnTo>
                  <a:pt x="13509990" y="5146338"/>
                </a:lnTo>
                <a:lnTo>
                  <a:pt x="0" y="5146338"/>
                </a:lnTo>
                <a:lnTo>
                  <a:pt x="0" y="0"/>
                </a:lnTo>
                <a:close/>
              </a:path>
            </a:pathLst>
          </a:custGeom>
          <a:blipFill rotWithShape="1">
            <a:blip r:embed="rId19">
              <a:alphaModFix/>
            </a:blip>
            <a:stretch>
              <a:fillRect/>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05"/>
        <p:cNvGrpSpPr/>
        <p:nvPr/>
      </p:nvGrpSpPr>
      <p:grpSpPr>
        <a:xfrm>
          <a:off x="0" y="0"/>
          <a:ext cx="0" cy="0"/>
          <a:chOff x="0" y="0"/>
          <a:chExt cx="0" cy="0"/>
        </a:xfrm>
      </p:grpSpPr>
      <p:sp>
        <p:nvSpPr>
          <p:cNvPr id="106" name="Google Shape;106;p2"/>
          <p:cNvSpPr/>
          <p:nvPr/>
        </p:nvSpPr>
        <p:spPr>
          <a:xfrm rot="1928827">
            <a:off x="15309799" y="4809979"/>
            <a:ext cx="2759429" cy="2176500"/>
          </a:xfrm>
          <a:custGeom>
            <a:avLst/>
            <a:gdLst/>
            <a:ahLst/>
            <a:cxnLst/>
            <a:rect l="l" t="t" r="r" b="b"/>
            <a:pathLst>
              <a:path w="2759429" h="2176500" extrusionOk="0">
                <a:moveTo>
                  <a:pt x="0" y="0"/>
                </a:moveTo>
                <a:lnTo>
                  <a:pt x="2759429" y="0"/>
                </a:lnTo>
                <a:lnTo>
                  <a:pt x="2759429" y="2176500"/>
                </a:lnTo>
                <a:lnTo>
                  <a:pt x="0" y="2176500"/>
                </a:lnTo>
                <a:lnTo>
                  <a:pt x="0" y="0"/>
                </a:lnTo>
                <a:close/>
              </a:path>
            </a:pathLst>
          </a:custGeom>
          <a:blipFill rotWithShape="1">
            <a:blip r:embed="rId3">
              <a:alphaModFix/>
            </a:blip>
            <a:stretch>
              <a:fillRect/>
            </a:stretch>
          </a:blipFill>
          <a:ln>
            <a:noFill/>
          </a:ln>
        </p:spPr>
      </p:sp>
      <p:sp>
        <p:nvSpPr>
          <p:cNvPr id="107" name="Google Shape;107;p2"/>
          <p:cNvSpPr/>
          <p:nvPr/>
        </p:nvSpPr>
        <p:spPr>
          <a:xfrm>
            <a:off x="12340755" y="6729691"/>
            <a:ext cx="2531774" cy="2528609"/>
          </a:xfrm>
          <a:custGeom>
            <a:avLst/>
            <a:gdLst/>
            <a:ahLst/>
            <a:cxnLst/>
            <a:rect l="l" t="t" r="r" b="b"/>
            <a:pathLst>
              <a:path w="2531774" h="2528609" extrusionOk="0">
                <a:moveTo>
                  <a:pt x="0" y="0"/>
                </a:moveTo>
                <a:lnTo>
                  <a:pt x="2531775" y="0"/>
                </a:lnTo>
                <a:lnTo>
                  <a:pt x="2531775" y="2528609"/>
                </a:lnTo>
                <a:lnTo>
                  <a:pt x="0" y="2528609"/>
                </a:lnTo>
                <a:lnTo>
                  <a:pt x="0" y="0"/>
                </a:lnTo>
                <a:close/>
              </a:path>
            </a:pathLst>
          </a:custGeom>
          <a:blipFill rotWithShape="1">
            <a:blip r:embed="rId4">
              <a:alphaModFix/>
            </a:blip>
            <a:stretch>
              <a:fillRect/>
            </a:stretch>
          </a:blipFill>
          <a:ln>
            <a:noFill/>
          </a:ln>
        </p:spPr>
      </p:sp>
      <p:sp>
        <p:nvSpPr>
          <p:cNvPr id="108" name="Google Shape;108;p2"/>
          <p:cNvSpPr/>
          <p:nvPr/>
        </p:nvSpPr>
        <p:spPr>
          <a:xfrm rot="10800000">
            <a:off x="11956090" y="386033"/>
            <a:ext cx="2461942" cy="2461942"/>
          </a:xfrm>
          <a:custGeom>
            <a:avLst/>
            <a:gdLst/>
            <a:ahLst/>
            <a:cxnLst/>
            <a:rect l="l" t="t" r="r" b="b"/>
            <a:pathLst>
              <a:path w="2461942" h="2461942" extrusionOk="0">
                <a:moveTo>
                  <a:pt x="0" y="0"/>
                </a:moveTo>
                <a:lnTo>
                  <a:pt x="2461942" y="0"/>
                </a:lnTo>
                <a:lnTo>
                  <a:pt x="2461942" y="2461942"/>
                </a:lnTo>
                <a:lnTo>
                  <a:pt x="0" y="2461942"/>
                </a:lnTo>
                <a:lnTo>
                  <a:pt x="0" y="0"/>
                </a:lnTo>
                <a:close/>
              </a:path>
            </a:pathLst>
          </a:custGeom>
          <a:blipFill rotWithShape="1">
            <a:blip r:embed="rId5">
              <a:alphaModFix/>
            </a:blip>
            <a:stretch>
              <a:fillRect/>
            </a:stretch>
          </a:blipFill>
          <a:ln>
            <a:noFill/>
          </a:ln>
        </p:spPr>
      </p:sp>
      <p:sp>
        <p:nvSpPr>
          <p:cNvPr id="109" name="Google Shape;109;p2"/>
          <p:cNvSpPr/>
          <p:nvPr/>
        </p:nvSpPr>
        <p:spPr>
          <a:xfrm rot="-724139">
            <a:off x="11989289" y="3487610"/>
            <a:ext cx="3234706" cy="1787175"/>
          </a:xfrm>
          <a:custGeom>
            <a:avLst/>
            <a:gdLst/>
            <a:ahLst/>
            <a:cxnLst/>
            <a:rect l="l" t="t" r="r" b="b"/>
            <a:pathLst>
              <a:path w="3234706" h="1787175" extrusionOk="0">
                <a:moveTo>
                  <a:pt x="0" y="0"/>
                </a:moveTo>
                <a:lnTo>
                  <a:pt x="3234707" y="0"/>
                </a:lnTo>
                <a:lnTo>
                  <a:pt x="3234707" y="1787175"/>
                </a:lnTo>
                <a:lnTo>
                  <a:pt x="0" y="1787175"/>
                </a:lnTo>
                <a:lnTo>
                  <a:pt x="0" y="0"/>
                </a:lnTo>
                <a:close/>
              </a:path>
            </a:pathLst>
          </a:custGeom>
          <a:blipFill rotWithShape="1">
            <a:blip r:embed="rId6">
              <a:alphaModFix/>
            </a:blip>
            <a:stretch>
              <a:fillRect/>
            </a:stretch>
          </a:blipFill>
          <a:ln>
            <a:noFill/>
          </a:ln>
        </p:spPr>
      </p:sp>
      <p:sp>
        <p:nvSpPr>
          <p:cNvPr id="110" name="Google Shape;110;p2"/>
          <p:cNvSpPr/>
          <p:nvPr/>
        </p:nvSpPr>
        <p:spPr>
          <a:xfrm>
            <a:off x="403435" y="1028700"/>
            <a:ext cx="11185048" cy="8229600"/>
          </a:xfrm>
          <a:custGeom>
            <a:avLst/>
            <a:gdLst/>
            <a:ahLst/>
            <a:cxnLst/>
            <a:rect l="l" t="t" r="r" b="b"/>
            <a:pathLst>
              <a:path w="11185048" h="8229600" extrusionOk="0">
                <a:moveTo>
                  <a:pt x="0" y="0"/>
                </a:moveTo>
                <a:lnTo>
                  <a:pt x="11185047" y="0"/>
                </a:lnTo>
                <a:lnTo>
                  <a:pt x="11185047" y="8229600"/>
                </a:lnTo>
                <a:lnTo>
                  <a:pt x="0" y="8229600"/>
                </a:lnTo>
                <a:lnTo>
                  <a:pt x="0" y="0"/>
                </a:lnTo>
                <a:close/>
              </a:path>
            </a:pathLst>
          </a:custGeom>
          <a:blipFill rotWithShape="1">
            <a:blip r:embed="rId7">
              <a:alphaModFix/>
            </a:blip>
            <a:stretch>
              <a:fillRect/>
            </a:stretch>
          </a:blipFill>
          <a:ln>
            <a:noFill/>
          </a:ln>
        </p:spPr>
      </p:sp>
      <p:sp>
        <p:nvSpPr>
          <p:cNvPr id="111" name="Google Shape;111;p2"/>
          <p:cNvSpPr txBox="1"/>
          <p:nvPr/>
        </p:nvSpPr>
        <p:spPr>
          <a:xfrm>
            <a:off x="1054205" y="2847057"/>
            <a:ext cx="9883507" cy="5940420"/>
          </a:xfrm>
          <a:prstGeom prst="rect">
            <a:avLst/>
          </a:prstGeom>
          <a:noFill/>
          <a:ln>
            <a:noFill/>
          </a:ln>
        </p:spPr>
        <p:txBody>
          <a:bodyPr spcFirstLastPara="1" wrap="square" lIns="0" tIns="0" rIns="0" bIns="0" anchor="t" anchorCtr="0">
            <a:spAutoFit/>
          </a:bodyPr>
          <a:lstStyle/>
          <a:p>
            <a:pPr marL="0" marR="0" lvl="0" indent="0" algn="ctr" rtl="0">
              <a:lnSpc>
                <a:spcPct val="190000"/>
              </a:lnSpc>
              <a:spcBef>
                <a:spcPts val="0"/>
              </a:spcBef>
              <a:spcAft>
                <a:spcPts val="0"/>
              </a:spcAft>
              <a:buNone/>
            </a:pPr>
            <a:r>
              <a:rPr lang="en-US" sz="2500" b="0" i="0" u="none" strike="noStrike" cap="none">
                <a:solidFill>
                  <a:srgbClr val="191919"/>
                </a:solidFill>
                <a:latin typeface="Arial"/>
                <a:ea typeface="Arial"/>
                <a:cs typeface="Arial"/>
                <a:sym typeface="Arial"/>
              </a:rPr>
              <a:t>Hoy en todos los colegios se realiza una jornada contra la violencia.</a:t>
            </a:r>
            <a:endParaRPr/>
          </a:p>
          <a:p>
            <a:pPr marL="0" marR="0" lvl="0" indent="0" algn="ctr" rtl="0">
              <a:lnSpc>
                <a:spcPct val="190000"/>
              </a:lnSpc>
              <a:spcBef>
                <a:spcPts val="0"/>
              </a:spcBef>
              <a:spcAft>
                <a:spcPts val="0"/>
              </a:spcAft>
              <a:buNone/>
            </a:pPr>
            <a:r>
              <a:rPr lang="en-US" sz="2500" b="0" i="0" u="none" strike="noStrike" cap="none">
                <a:solidFill>
                  <a:srgbClr val="191919"/>
                </a:solidFill>
                <a:latin typeface="Arial"/>
                <a:ea typeface="Arial"/>
                <a:cs typeface="Arial"/>
                <a:sym typeface="Arial"/>
              </a:rPr>
              <a:t> Reflexionaremos sobre cómo sentirnos bien y seguros en el colegio, y cómo resolver los conflictos, ya sea por nuestra cuenta o con ayuda de los adultos. Lo haremos a través de actividades que nos inviten a conversar, escuchar y salir de la rutina.</a:t>
            </a:r>
            <a:endParaRPr/>
          </a:p>
        </p:txBody>
      </p:sp>
      <p:sp>
        <p:nvSpPr>
          <p:cNvPr id="112" name="Google Shape;112;p2"/>
          <p:cNvSpPr/>
          <p:nvPr/>
        </p:nvSpPr>
        <p:spPr>
          <a:xfrm rot="1100832">
            <a:off x="15375086" y="1419807"/>
            <a:ext cx="2329293" cy="2329293"/>
          </a:xfrm>
          <a:custGeom>
            <a:avLst/>
            <a:gdLst/>
            <a:ahLst/>
            <a:cxnLst/>
            <a:rect l="l" t="t" r="r" b="b"/>
            <a:pathLst>
              <a:path w="2329293" h="2329293" extrusionOk="0">
                <a:moveTo>
                  <a:pt x="0" y="0"/>
                </a:moveTo>
                <a:lnTo>
                  <a:pt x="2329293" y="0"/>
                </a:lnTo>
                <a:lnTo>
                  <a:pt x="2329293" y="2329293"/>
                </a:lnTo>
                <a:lnTo>
                  <a:pt x="0" y="2329293"/>
                </a:lnTo>
                <a:lnTo>
                  <a:pt x="0" y="0"/>
                </a:lnTo>
                <a:close/>
              </a:path>
            </a:pathLst>
          </a:custGeom>
          <a:blipFill rotWithShape="1">
            <a:blip r:embed="rId8">
              <a:alphaModFix/>
            </a:blip>
            <a:stretch>
              <a:fillRect/>
            </a:stretch>
          </a:blipFill>
          <a:ln>
            <a:noFill/>
          </a:ln>
        </p:spPr>
      </p:sp>
      <p:sp>
        <p:nvSpPr>
          <p:cNvPr id="113" name="Google Shape;113;p2"/>
          <p:cNvSpPr/>
          <p:nvPr/>
        </p:nvSpPr>
        <p:spPr>
          <a:xfrm rot="10723131">
            <a:off x="1052274" y="1628914"/>
            <a:ext cx="1078891" cy="1207151"/>
          </a:xfrm>
          <a:custGeom>
            <a:avLst/>
            <a:gdLst/>
            <a:ahLst/>
            <a:cxnLst/>
            <a:rect l="l" t="t" r="r" b="b"/>
            <a:pathLst>
              <a:path w="1078891" h="1207151" extrusionOk="0">
                <a:moveTo>
                  <a:pt x="0" y="0"/>
                </a:moveTo>
                <a:lnTo>
                  <a:pt x="1078891" y="0"/>
                </a:lnTo>
                <a:lnTo>
                  <a:pt x="1078891" y="1207151"/>
                </a:lnTo>
                <a:lnTo>
                  <a:pt x="0" y="1207151"/>
                </a:lnTo>
                <a:lnTo>
                  <a:pt x="0" y="0"/>
                </a:lnTo>
                <a:close/>
              </a:path>
            </a:pathLst>
          </a:custGeom>
          <a:blipFill rotWithShape="1">
            <a:blip r:embed="rId9">
              <a:alphaModFix/>
            </a:blip>
            <a:stretch>
              <a:fillRect/>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17"/>
        <p:cNvGrpSpPr/>
        <p:nvPr/>
      </p:nvGrpSpPr>
      <p:grpSpPr>
        <a:xfrm>
          <a:off x="0" y="0"/>
          <a:ext cx="0" cy="0"/>
          <a:chOff x="0" y="0"/>
          <a:chExt cx="0" cy="0"/>
        </a:xfrm>
      </p:grpSpPr>
      <p:sp>
        <p:nvSpPr>
          <p:cNvPr id="118" name="Google Shape;118;p3"/>
          <p:cNvSpPr/>
          <p:nvPr/>
        </p:nvSpPr>
        <p:spPr>
          <a:xfrm>
            <a:off x="3551476" y="1291630"/>
            <a:ext cx="11185048" cy="8229600"/>
          </a:xfrm>
          <a:custGeom>
            <a:avLst/>
            <a:gdLst/>
            <a:ahLst/>
            <a:cxnLst/>
            <a:rect l="l" t="t" r="r" b="b"/>
            <a:pathLst>
              <a:path w="11185048" h="8229600" extrusionOk="0">
                <a:moveTo>
                  <a:pt x="0" y="0"/>
                </a:moveTo>
                <a:lnTo>
                  <a:pt x="11185048" y="0"/>
                </a:lnTo>
                <a:lnTo>
                  <a:pt x="11185048" y="8229600"/>
                </a:lnTo>
                <a:lnTo>
                  <a:pt x="0" y="8229600"/>
                </a:lnTo>
                <a:lnTo>
                  <a:pt x="0" y="0"/>
                </a:lnTo>
                <a:close/>
              </a:path>
            </a:pathLst>
          </a:custGeom>
          <a:blipFill rotWithShape="1">
            <a:blip r:embed="rId3">
              <a:alphaModFix/>
            </a:blip>
            <a:stretch>
              <a:fillRect/>
            </a:stretch>
          </a:blipFill>
          <a:ln>
            <a:noFill/>
          </a:ln>
        </p:spPr>
      </p:sp>
      <p:sp>
        <p:nvSpPr>
          <p:cNvPr id="119" name="Google Shape;119;p3"/>
          <p:cNvSpPr txBox="1"/>
          <p:nvPr/>
        </p:nvSpPr>
        <p:spPr>
          <a:xfrm>
            <a:off x="4143340" y="3786178"/>
            <a:ext cx="9883507" cy="3275897"/>
          </a:xfrm>
          <a:prstGeom prst="rect">
            <a:avLst/>
          </a:prstGeom>
          <a:noFill/>
          <a:ln>
            <a:noFill/>
          </a:ln>
        </p:spPr>
        <p:txBody>
          <a:bodyPr spcFirstLastPara="1" wrap="square" lIns="0" tIns="0" rIns="0" bIns="0" anchor="t" anchorCtr="0">
            <a:spAutoFit/>
          </a:bodyPr>
          <a:lstStyle/>
          <a:p>
            <a:pPr marL="0" marR="0" lvl="0" indent="0" algn="ctr" rtl="0">
              <a:lnSpc>
                <a:spcPct val="190000"/>
              </a:lnSpc>
              <a:spcBef>
                <a:spcPts val="0"/>
              </a:spcBef>
              <a:spcAft>
                <a:spcPts val="0"/>
              </a:spcAft>
              <a:buNone/>
            </a:pPr>
            <a:r>
              <a:rPr lang="en-US" sz="4700" b="1" i="0" u="none" strike="noStrike" cap="none">
                <a:solidFill>
                  <a:srgbClr val="191919"/>
                </a:solidFill>
                <a:latin typeface="Arial"/>
                <a:ea typeface="Arial"/>
                <a:cs typeface="Arial"/>
                <a:sym typeface="Arial"/>
              </a:rPr>
              <a:t>Formen grupos de 4 a 5 estudiantes. Y analicen el caso que será entregado.</a:t>
            </a:r>
            <a:endParaRPr/>
          </a:p>
        </p:txBody>
      </p:sp>
      <p:sp>
        <p:nvSpPr>
          <p:cNvPr id="120" name="Google Shape;120;p3"/>
          <p:cNvSpPr/>
          <p:nvPr/>
        </p:nvSpPr>
        <p:spPr>
          <a:xfrm>
            <a:off x="12540715" y="380936"/>
            <a:ext cx="2195809" cy="1295527"/>
          </a:xfrm>
          <a:custGeom>
            <a:avLst/>
            <a:gdLst/>
            <a:ahLst/>
            <a:cxnLst/>
            <a:rect l="l" t="t" r="r" b="b"/>
            <a:pathLst>
              <a:path w="2195809" h="1295527" extrusionOk="0">
                <a:moveTo>
                  <a:pt x="0" y="0"/>
                </a:moveTo>
                <a:lnTo>
                  <a:pt x="2195809" y="0"/>
                </a:lnTo>
                <a:lnTo>
                  <a:pt x="2195809" y="1295528"/>
                </a:lnTo>
                <a:lnTo>
                  <a:pt x="0" y="1295528"/>
                </a:lnTo>
                <a:lnTo>
                  <a:pt x="0" y="0"/>
                </a:lnTo>
                <a:close/>
              </a:path>
            </a:pathLst>
          </a:custGeom>
          <a:blipFill rotWithShape="1">
            <a:blip r:embed="rId4">
              <a:alphaModFix/>
            </a:blip>
            <a:stretch>
              <a:fillRect/>
            </a:stretch>
          </a:blipFill>
          <a:ln>
            <a:noFill/>
          </a:ln>
        </p:spPr>
      </p:sp>
      <p:sp>
        <p:nvSpPr>
          <p:cNvPr id="121" name="Google Shape;121;p3"/>
          <p:cNvSpPr/>
          <p:nvPr/>
        </p:nvSpPr>
        <p:spPr>
          <a:xfrm rot="-533732">
            <a:off x="487092" y="6645222"/>
            <a:ext cx="3012472" cy="2839255"/>
          </a:xfrm>
          <a:custGeom>
            <a:avLst/>
            <a:gdLst/>
            <a:ahLst/>
            <a:cxnLst/>
            <a:rect l="l" t="t" r="r" b="b"/>
            <a:pathLst>
              <a:path w="3012472" h="2839255" extrusionOk="0">
                <a:moveTo>
                  <a:pt x="0" y="0"/>
                </a:moveTo>
                <a:lnTo>
                  <a:pt x="3012471" y="0"/>
                </a:lnTo>
                <a:lnTo>
                  <a:pt x="3012471" y="2839254"/>
                </a:lnTo>
                <a:lnTo>
                  <a:pt x="0" y="2839254"/>
                </a:lnTo>
                <a:lnTo>
                  <a:pt x="0" y="0"/>
                </a:lnTo>
                <a:close/>
              </a:path>
            </a:pathLst>
          </a:custGeom>
          <a:blipFill rotWithShape="1">
            <a:blip r:embed="rId5">
              <a:alphaModFix/>
            </a:blip>
            <a:stretch>
              <a:fillRect/>
            </a:stretch>
          </a:blipFill>
          <a:ln>
            <a:noFill/>
          </a:ln>
        </p:spPr>
      </p:sp>
      <p:sp>
        <p:nvSpPr>
          <p:cNvPr id="122" name="Google Shape;122;p3"/>
          <p:cNvSpPr/>
          <p:nvPr/>
        </p:nvSpPr>
        <p:spPr>
          <a:xfrm>
            <a:off x="12715900" y="7429516"/>
            <a:ext cx="1586386" cy="1943505"/>
          </a:xfrm>
          <a:custGeom>
            <a:avLst/>
            <a:gdLst/>
            <a:ahLst/>
            <a:cxnLst/>
            <a:rect l="l" t="t" r="r" b="b"/>
            <a:pathLst>
              <a:path w="1586386" h="1943505" extrusionOk="0">
                <a:moveTo>
                  <a:pt x="0" y="0"/>
                </a:moveTo>
                <a:lnTo>
                  <a:pt x="1586385" y="0"/>
                </a:lnTo>
                <a:lnTo>
                  <a:pt x="1586385" y="1943505"/>
                </a:lnTo>
                <a:lnTo>
                  <a:pt x="0" y="1943505"/>
                </a:lnTo>
                <a:lnTo>
                  <a:pt x="0" y="0"/>
                </a:lnTo>
                <a:close/>
              </a:path>
            </a:pathLst>
          </a:custGeom>
          <a:blipFill rotWithShape="1">
            <a:blip r:embed="rId6">
              <a:alphaModFix/>
            </a:blip>
            <a:stretch>
              <a:fillRect/>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26"/>
        <p:cNvGrpSpPr/>
        <p:nvPr/>
      </p:nvGrpSpPr>
      <p:grpSpPr>
        <a:xfrm>
          <a:off x="0" y="0"/>
          <a:ext cx="0" cy="0"/>
          <a:chOff x="0" y="0"/>
          <a:chExt cx="0" cy="0"/>
        </a:xfrm>
      </p:grpSpPr>
      <p:sp>
        <p:nvSpPr>
          <p:cNvPr id="127" name="Google Shape;127;p4"/>
          <p:cNvSpPr txBox="1"/>
          <p:nvPr/>
        </p:nvSpPr>
        <p:spPr>
          <a:xfrm>
            <a:off x="368593" y="579889"/>
            <a:ext cx="17550900" cy="9175500"/>
          </a:xfrm>
          <a:prstGeom prst="rect">
            <a:avLst/>
          </a:prstGeom>
          <a:noFill/>
          <a:ln>
            <a:noFill/>
          </a:ln>
        </p:spPr>
        <p:txBody>
          <a:bodyPr spcFirstLastPara="1" wrap="square" lIns="0" tIns="0" rIns="0" bIns="0" anchor="t" anchorCtr="0">
            <a:spAutoFit/>
          </a:bodyPr>
          <a:lstStyle/>
          <a:p>
            <a:pPr marL="0" marR="0" lvl="0" indent="0" algn="ctr" rtl="0">
              <a:lnSpc>
                <a:spcPct val="130791"/>
              </a:lnSpc>
              <a:spcBef>
                <a:spcPts val="0"/>
              </a:spcBef>
              <a:spcAft>
                <a:spcPts val="0"/>
              </a:spcAft>
              <a:buNone/>
            </a:pPr>
            <a:r>
              <a:rPr lang="en-US" sz="2400" b="0" i="0" u="none" strike="noStrike" cap="none">
                <a:solidFill>
                  <a:srgbClr val="000000"/>
                </a:solidFill>
                <a:latin typeface="Arial"/>
                <a:ea typeface="Arial"/>
                <a:cs typeface="Arial"/>
                <a:sym typeface="Arial"/>
              </a:rPr>
              <a:t>C</a:t>
            </a:r>
            <a:r>
              <a:rPr lang="en-US" sz="2200" b="0" i="0" u="none" strike="noStrike" cap="none">
                <a:solidFill>
                  <a:srgbClr val="000000"/>
                </a:solidFill>
                <a:latin typeface="Arial"/>
                <a:ea typeface="Arial"/>
                <a:cs typeface="Arial"/>
                <a:sym typeface="Arial"/>
              </a:rPr>
              <a:t>ada vez que suena la campana, Javiera se pone nerviosa. No es por la prueba de Historia ni por las tareas atrasadas. Es por lo que viene en el recreo: miradas, risas en voz baja, comentarios “en broma” que ya no le dan risa. Le dicen cosas por su cuerpo, por cómo se viste, con quién se junta. A veces le escriben mensajes en su mesa, a veces la etiquetan en publicaciones pesadas. Nadie hace nada.</a:t>
            </a:r>
            <a:endParaRPr sz="1200"/>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A Tomás le pasa algo parecido. En la sala de clases, cada vez que opina, alguien responde en tono bajo burlándose de su voz o de su forma de expresarse. Una vez, alguien le cambió el fondo de pantalla del computador del laboratorio por una foto suya editada, ridiculizándolo. Dijo que no le importaba. Pero desde ese día, dejó de hablar tanto.</a:t>
            </a:r>
            <a:endParaRPr sz="1200"/>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A Isidora le pasa algo distinto. No se burlan de ella en público, pero tampoco la invitan. Nunca la incluyen en los trabajos en grupo, ni en los cumpleaños, ni en las conversaciones del recreo. A veces se pregunta si hizo algo mal, pero ya no tiene fuerzas para intentarlo más.</a:t>
            </a:r>
            <a:endParaRPr sz="1200"/>
          </a:p>
          <a:p>
            <a:pPr marL="0" marR="0" lvl="0" indent="0" algn="ctr" rtl="0">
              <a:lnSpc>
                <a:spcPct val="130791"/>
              </a:lnSpc>
              <a:spcBef>
                <a:spcPts val="0"/>
              </a:spcBef>
              <a:spcAft>
                <a:spcPts val="0"/>
              </a:spcAft>
              <a:buNone/>
            </a:pPr>
            <a:endParaRPr sz="2200" b="0" i="0" u="none" strike="noStrike" cap="none">
              <a:solidFill>
                <a:schemeClr val="dk1"/>
              </a:solidFill>
              <a:latin typeface="Calibri"/>
              <a:ea typeface="Calibri"/>
              <a:cs typeface="Calibri"/>
              <a:sym typeface="Calibri"/>
            </a:endParaRPr>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 “Son cosas de adolescentes”, dijo una profesora una vez. </a:t>
            </a:r>
            <a:endParaRPr sz="1200"/>
          </a:p>
          <a:p>
            <a:pPr marL="0" marR="0" lvl="0" indent="0" algn="ctr" rtl="0">
              <a:lnSpc>
                <a:spcPct val="130791"/>
              </a:lnSpc>
              <a:spcBef>
                <a:spcPts val="0"/>
              </a:spcBef>
              <a:spcAft>
                <a:spcPts val="0"/>
              </a:spcAft>
              <a:buNone/>
            </a:pPr>
            <a:endParaRPr sz="2200" b="0" i="0" u="none" strike="noStrike" cap="none">
              <a:solidFill>
                <a:schemeClr val="dk1"/>
              </a:solidFill>
              <a:latin typeface="Calibri"/>
              <a:ea typeface="Calibri"/>
              <a:cs typeface="Calibri"/>
              <a:sym typeface="Calibri"/>
            </a:endParaRPr>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Pero tú lo sabes: esto no es un juego. No es “solo una talla”. Es una forma de violencia que duele, que deja marca, y que muchas veces pasa desapercibida. </a:t>
            </a:r>
            <a:endParaRPr sz="1200"/>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En el recreo, Tomás se acerca a Juan. Le dice que lo ha estado pensando y necesita que las burlas paren. Le cuenta que está reuniendo a personas para pegarle a quienes han estado burlándose de él. </a:t>
            </a:r>
            <a:endParaRPr sz="1200"/>
          </a:p>
          <a:p>
            <a:pPr marL="0" marR="0" lvl="0" indent="0" algn="ctr" rtl="0">
              <a:lnSpc>
                <a:spcPct val="130791"/>
              </a:lnSpc>
              <a:spcBef>
                <a:spcPts val="0"/>
              </a:spcBef>
              <a:spcAft>
                <a:spcPts val="0"/>
              </a:spcAft>
              <a:buNone/>
            </a:pPr>
            <a:endParaRPr sz="2200" b="0" i="0" u="none" strike="noStrike" cap="none">
              <a:solidFill>
                <a:schemeClr val="dk1"/>
              </a:solidFill>
              <a:latin typeface="Calibri"/>
              <a:ea typeface="Calibri"/>
              <a:cs typeface="Calibri"/>
              <a:sym typeface="Calibri"/>
            </a:endParaRPr>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 ¿Cuento contigo? ¿Me apañas?  </a:t>
            </a:r>
            <a:endParaRPr sz="1200"/>
          </a:p>
          <a:p>
            <a:pPr marL="0" marR="0" lvl="0" indent="0" algn="ctr" rtl="0">
              <a:lnSpc>
                <a:spcPct val="130791"/>
              </a:lnSpc>
              <a:spcBef>
                <a:spcPts val="0"/>
              </a:spcBef>
              <a:spcAft>
                <a:spcPts val="0"/>
              </a:spcAft>
              <a:buNone/>
            </a:pPr>
            <a:endParaRPr sz="2200" b="0" i="0" u="none" strike="noStrike" cap="none">
              <a:solidFill>
                <a:schemeClr val="dk1"/>
              </a:solidFill>
              <a:latin typeface="Calibri"/>
              <a:ea typeface="Calibri"/>
              <a:cs typeface="Calibri"/>
              <a:sym typeface="Calibri"/>
            </a:endParaRPr>
          </a:p>
          <a:p>
            <a:pPr marL="0" marR="0" lvl="0" indent="0" algn="ctr" rtl="0">
              <a:lnSpc>
                <a:spcPct val="130791"/>
              </a:lnSpc>
              <a:spcBef>
                <a:spcPts val="0"/>
              </a:spcBef>
              <a:spcAft>
                <a:spcPts val="0"/>
              </a:spcAft>
              <a:buNone/>
            </a:pPr>
            <a:r>
              <a:rPr lang="en-US" sz="2200" b="0" i="0" u="none" strike="noStrike" cap="none">
                <a:solidFill>
                  <a:srgbClr val="000000"/>
                </a:solidFill>
                <a:latin typeface="Arial"/>
                <a:ea typeface="Arial"/>
                <a:cs typeface="Arial"/>
                <a:sym typeface="Arial"/>
              </a:rPr>
              <a:t>Juan sabe que esta situación debe parar, pero no siente comodidad en la forma. Por otro lado, le gustaría apoyar a su compañero que está sufriendo y esta es una alternativa concreta para que esta situación pare.</a:t>
            </a:r>
            <a:endParaRPr sz="1200"/>
          </a:p>
          <a:p>
            <a:pPr marL="0" marR="0" lvl="0" indent="0" algn="ctr" rtl="0">
              <a:lnSpc>
                <a:spcPct val="15695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8" name="Google Shape;128;p4"/>
          <p:cNvSpPr txBox="1"/>
          <p:nvPr/>
        </p:nvSpPr>
        <p:spPr>
          <a:xfrm>
            <a:off x="8507512" y="75064"/>
            <a:ext cx="2065248" cy="52578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400" b="1" i="0" u="none" strike="noStrike" cap="none">
                <a:solidFill>
                  <a:srgbClr val="000000"/>
                </a:solidFill>
                <a:latin typeface="Arial"/>
                <a:ea typeface="Arial"/>
                <a:cs typeface="Arial"/>
                <a:sym typeface="Arial"/>
              </a:rPr>
              <a:t>CASO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32"/>
        <p:cNvGrpSpPr/>
        <p:nvPr/>
      </p:nvGrpSpPr>
      <p:grpSpPr>
        <a:xfrm>
          <a:off x="0" y="0"/>
          <a:ext cx="0" cy="0"/>
          <a:chOff x="0" y="0"/>
          <a:chExt cx="0" cy="0"/>
        </a:xfrm>
      </p:grpSpPr>
      <p:sp>
        <p:nvSpPr>
          <p:cNvPr id="133" name="Google Shape;133;p5"/>
          <p:cNvSpPr/>
          <p:nvPr/>
        </p:nvSpPr>
        <p:spPr>
          <a:xfrm>
            <a:off x="-1" y="0"/>
            <a:ext cx="7741243" cy="3542529"/>
          </a:xfrm>
          <a:custGeom>
            <a:avLst/>
            <a:gdLst/>
            <a:ahLst/>
            <a:cxnLst/>
            <a:rect l="l" t="t" r="r" b="b"/>
            <a:pathLst>
              <a:path w="7938440" h="3542529" extrusionOk="0">
                <a:moveTo>
                  <a:pt x="0" y="0"/>
                </a:moveTo>
                <a:lnTo>
                  <a:pt x="7938440" y="0"/>
                </a:lnTo>
                <a:lnTo>
                  <a:pt x="7938440" y="3542529"/>
                </a:lnTo>
                <a:lnTo>
                  <a:pt x="0" y="3542529"/>
                </a:lnTo>
                <a:lnTo>
                  <a:pt x="0" y="0"/>
                </a:lnTo>
                <a:close/>
              </a:path>
            </a:pathLst>
          </a:custGeom>
          <a:blipFill rotWithShape="1">
            <a:blip r:embed="rId3">
              <a:alphaModFix/>
            </a:blip>
            <a:stretch>
              <a:fillRect/>
            </a:stretch>
          </a:blipFill>
          <a:ln>
            <a:noFill/>
          </a:ln>
        </p:spPr>
      </p:sp>
      <p:sp>
        <p:nvSpPr>
          <p:cNvPr id="134" name="Google Shape;134;p5"/>
          <p:cNvSpPr/>
          <p:nvPr/>
        </p:nvSpPr>
        <p:spPr>
          <a:xfrm>
            <a:off x="4143340" y="3428988"/>
            <a:ext cx="7938440" cy="3542529"/>
          </a:xfrm>
          <a:custGeom>
            <a:avLst/>
            <a:gdLst/>
            <a:ahLst/>
            <a:cxnLst/>
            <a:rect l="l" t="t" r="r" b="b"/>
            <a:pathLst>
              <a:path w="7938440" h="3542529" extrusionOk="0">
                <a:moveTo>
                  <a:pt x="0" y="0"/>
                </a:moveTo>
                <a:lnTo>
                  <a:pt x="7938440" y="0"/>
                </a:lnTo>
                <a:lnTo>
                  <a:pt x="7938440" y="3542529"/>
                </a:lnTo>
                <a:lnTo>
                  <a:pt x="0" y="3542529"/>
                </a:lnTo>
                <a:lnTo>
                  <a:pt x="0" y="0"/>
                </a:lnTo>
                <a:close/>
              </a:path>
            </a:pathLst>
          </a:custGeom>
          <a:blipFill rotWithShape="1">
            <a:blip r:embed="rId3">
              <a:alphaModFix/>
            </a:blip>
            <a:stretch>
              <a:fillRect/>
            </a:stretch>
          </a:blipFill>
          <a:ln>
            <a:noFill/>
          </a:ln>
        </p:spPr>
      </p:sp>
      <p:sp>
        <p:nvSpPr>
          <p:cNvPr id="135" name="Google Shape;135;p5"/>
          <p:cNvSpPr/>
          <p:nvPr/>
        </p:nvSpPr>
        <p:spPr>
          <a:xfrm>
            <a:off x="10053764" y="6744471"/>
            <a:ext cx="7938440" cy="3542529"/>
          </a:xfrm>
          <a:custGeom>
            <a:avLst/>
            <a:gdLst/>
            <a:ahLst/>
            <a:cxnLst/>
            <a:rect l="l" t="t" r="r" b="b"/>
            <a:pathLst>
              <a:path w="7938440" h="3542529" extrusionOk="0">
                <a:moveTo>
                  <a:pt x="0" y="0"/>
                </a:moveTo>
                <a:lnTo>
                  <a:pt x="7938440" y="0"/>
                </a:lnTo>
                <a:lnTo>
                  <a:pt x="7938440" y="3542529"/>
                </a:lnTo>
                <a:lnTo>
                  <a:pt x="0" y="3542529"/>
                </a:lnTo>
                <a:lnTo>
                  <a:pt x="0" y="0"/>
                </a:lnTo>
                <a:close/>
              </a:path>
            </a:pathLst>
          </a:custGeom>
          <a:blipFill rotWithShape="1">
            <a:blip r:embed="rId3">
              <a:alphaModFix/>
            </a:blip>
            <a:stretch>
              <a:fillRect/>
            </a:stretch>
          </a:blipFill>
          <a:ln>
            <a:noFill/>
          </a:ln>
        </p:spPr>
      </p:sp>
      <p:sp>
        <p:nvSpPr>
          <p:cNvPr id="136" name="Google Shape;136;p5"/>
          <p:cNvSpPr/>
          <p:nvPr/>
        </p:nvSpPr>
        <p:spPr>
          <a:xfrm rot="1354217">
            <a:off x="625603" y="7481401"/>
            <a:ext cx="2543680" cy="2397419"/>
          </a:xfrm>
          <a:custGeom>
            <a:avLst/>
            <a:gdLst/>
            <a:ahLst/>
            <a:cxnLst/>
            <a:rect l="l" t="t" r="r" b="b"/>
            <a:pathLst>
              <a:path w="2543680" h="2397419" extrusionOk="0">
                <a:moveTo>
                  <a:pt x="0" y="0"/>
                </a:moveTo>
                <a:lnTo>
                  <a:pt x="2543681" y="0"/>
                </a:lnTo>
                <a:lnTo>
                  <a:pt x="2543681" y="2397419"/>
                </a:lnTo>
                <a:lnTo>
                  <a:pt x="0" y="2397419"/>
                </a:lnTo>
                <a:lnTo>
                  <a:pt x="0" y="0"/>
                </a:lnTo>
                <a:close/>
              </a:path>
            </a:pathLst>
          </a:custGeom>
          <a:blipFill rotWithShape="1">
            <a:blip r:embed="rId4">
              <a:alphaModFix/>
            </a:blip>
            <a:stretch>
              <a:fillRect/>
            </a:stretch>
          </a:blipFill>
          <a:ln>
            <a:noFill/>
          </a:ln>
        </p:spPr>
      </p:sp>
      <p:sp>
        <p:nvSpPr>
          <p:cNvPr id="137" name="Google Shape;137;p5"/>
          <p:cNvSpPr txBox="1"/>
          <p:nvPr/>
        </p:nvSpPr>
        <p:spPr>
          <a:xfrm>
            <a:off x="4357654" y="3857616"/>
            <a:ext cx="7572428" cy="230832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00" b="1" i="0" u="none" strike="noStrike" cap="none">
                <a:solidFill>
                  <a:srgbClr val="000000"/>
                </a:solidFill>
                <a:latin typeface="Arial"/>
                <a:ea typeface="Arial"/>
                <a:cs typeface="Arial"/>
                <a:sym typeface="Arial"/>
              </a:rPr>
              <a:t>¿Qué comportamientos debiesen cambiar las y los compañeros de Javiera, Tomás e Isidora, para evitar este tipo de situaciones? ¿Y las profesoras y profesores?</a:t>
            </a:r>
            <a:endParaRPr/>
          </a:p>
        </p:txBody>
      </p:sp>
      <p:sp>
        <p:nvSpPr>
          <p:cNvPr id="138" name="Google Shape;138;p5"/>
          <p:cNvSpPr txBox="1"/>
          <p:nvPr/>
        </p:nvSpPr>
        <p:spPr>
          <a:xfrm>
            <a:off x="262930" y="178096"/>
            <a:ext cx="6952500" cy="25767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700" b="1" i="0" u="none" strike="noStrike" cap="none">
                <a:solidFill>
                  <a:srgbClr val="000000"/>
                </a:solidFill>
                <a:latin typeface="Arial"/>
                <a:ea typeface="Arial"/>
                <a:cs typeface="Arial"/>
                <a:sym typeface="Arial"/>
              </a:rPr>
              <a:t>¿Por qué crees que ya no le dan risa los comentarios “en broma” a Javiera? ¿Cómo distinguir entre bromas y burlas? ¿Cuándo se transforma en un problema para la convivencia entre compañeros/as?</a:t>
            </a:r>
            <a:endParaRPr sz="1300"/>
          </a:p>
        </p:txBody>
      </p:sp>
      <p:sp>
        <p:nvSpPr>
          <p:cNvPr id="139" name="Google Shape;139;p5"/>
          <p:cNvSpPr txBox="1"/>
          <p:nvPr/>
        </p:nvSpPr>
        <p:spPr>
          <a:xfrm>
            <a:off x="10250961" y="6715896"/>
            <a:ext cx="7741243" cy="319341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00" b="1" i="0" u="none" strike="noStrike" cap="none">
                <a:solidFill>
                  <a:srgbClr val="000000"/>
                </a:solidFill>
                <a:latin typeface="Arial"/>
                <a:ea typeface="Arial"/>
                <a:cs typeface="Arial"/>
                <a:sym typeface="Arial"/>
              </a:rPr>
              <a:t>¿Qué soluciones podrían existir para resolver esta situación antes de la pelea que propone Tomás a Juan? Si esto sucediera en tu escuela, ¿Cuáles crees que serían buenas alternativas para resolver esta situación de manera pacífica?</a:t>
            </a:r>
            <a:endParaRPr/>
          </a:p>
        </p:txBody>
      </p:sp>
      <p:sp>
        <p:nvSpPr>
          <p:cNvPr id="140" name="Google Shape;140;p5"/>
          <p:cNvSpPr/>
          <p:nvPr/>
        </p:nvSpPr>
        <p:spPr>
          <a:xfrm>
            <a:off x="14121583" y="3946444"/>
            <a:ext cx="1586386" cy="1943505"/>
          </a:xfrm>
          <a:custGeom>
            <a:avLst/>
            <a:gdLst/>
            <a:ahLst/>
            <a:cxnLst/>
            <a:rect l="l" t="t" r="r" b="b"/>
            <a:pathLst>
              <a:path w="1586386" h="1943505" extrusionOk="0">
                <a:moveTo>
                  <a:pt x="0" y="0"/>
                </a:moveTo>
                <a:lnTo>
                  <a:pt x="1586385" y="0"/>
                </a:lnTo>
                <a:lnTo>
                  <a:pt x="1586385" y="1943505"/>
                </a:lnTo>
                <a:lnTo>
                  <a:pt x="0" y="1943505"/>
                </a:lnTo>
                <a:lnTo>
                  <a:pt x="0" y="0"/>
                </a:lnTo>
                <a:close/>
              </a:path>
            </a:pathLst>
          </a:custGeom>
          <a:blipFill rotWithShape="1">
            <a:blip r:embed="rId5">
              <a:alphaModFix/>
            </a:blip>
            <a:stretch>
              <a:fillRect/>
            </a:stretch>
          </a:blipFill>
          <a:ln>
            <a:noFill/>
          </a:ln>
        </p:spPr>
      </p:sp>
      <p:sp>
        <p:nvSpPr>
          <p:cNvPr id="141" name="Google Shape;141;p5"/>
          <p:cNvSpPr/>
          <p:nvPr/>
        </p:nvSpPr>
        <p:spPr>
          <a:xfrm>
            <a:off x="8219216" y="2388830"/>
            <a:ext cx="3137200" cy="1050962"/>
          </a:xfrm>
          <a:custGeom>
            <a:avLst/>
            <a:gdLst/>
            <a:ahLst/>
            <a:cxnLst/>
            <a:rect l="l" t="t" r="r" b="b"/>
            <a:pathLst>
              <a:path w="3137200" h="1050962" extrusionOk="0">
                <a:moveTo>
                  <a:pt x="0" y="0"/>
                </a:moveTo>
                <a:lnTo>
                  <a:pt x="3137200" y="0"/>
                </a:lnTo>
                <a:lnTo>
                  <a:pt x="3137200" y="1050962"/>
                </a:lnTo>
                <a:lnTo>
                  <a:pt x="0" y="1050962"/>
                </a:lnTo>
                <a:lnTo>
                  <a:pt x="0" y="0"/>
                </a:lnTo>
                <a:close/>
              </a:path>
            </a:pathLst>
          </a:custGeom>
          <a:blipFill rotWithShape="1">
            <a:blip r:embed="rId6">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45"/>
        <p:cNvGrpSpPr/>
        <p:nvPr/>
      </p:nvGrpSpPr>
      <p:grpSpPr>
        <a:xfrm>
          <a:off x="0" y="0"/>
          <a:ext cx="0" cy="0"/>
          <a:chOff x="0" y="0"/>
          <a:chExt cx="0" cy="0"/>
        </a:xfrm>
      </p:grpSpPr>
      <p:sp>
        <p:nvSpPr>
          <p:cNvPr id="146" name="Google Shape;146;p6"/>
          <p:cNvSpPr/>
          <p:nvPr/>
        </p:nvSpPr>
        <p:spPr>
          <a:xfrm rot="664223">
            <a:off x="13532135" y="18643"/>
            <a:ext cx="3612028" cy="1896315"/>
          </a:xfrm>
          <a:custGeom>
            <a:avLst/>
            <a:gdLst/>
            <a:ahLst/>
            <a:cxnLst/>
            <a:rect l="l" t="t" r="r" b="b"/>
            <a:pathLst>
              <a:path w="3612028" h="1896315" extrusionOk="0">
                <a:moveTo>
                  <a:pt x="0" y="0"/>
                </a:moveTo>
                <a:lnTo>
                  <a:pt x="3612028" y="0"/>
                </a:lnTo>
                <a:lnTo>
                  <a:pt x="3612028" y="1896315"/>
                </a:lnTo>
                <a:lnTo>
                  <a:pt x="0" y="1896315"/>
                </a:lnTo>
                <a:lnTo>
                  <a:pt x="0" y="0"/>
                </a:lnTo>
                <a:close/>
              </a:path>
            </a:pathLst>
          </a:custGeom>
          <a:blipFill rotWithShape="1">
            <a:blip r:embed="rId3">
              <a:alphaModFix/>
            </a:blip>
            <a:stretch>
              <a:fillRect/>
            </a:stretch>
          </a:blipFill>
          <a:ln>
            <a:noFill/>
          </a:ln>
        </p:spPr>
      </p:sp>
      <p:sp>
        <p:nvSpPr>
          <p:cNvPr id="147" name="Google Shape;147;p6"/>
          <p:cNvSpPr/>
          <p:nvPr/>
        </p:nvSpPr>
        <p:spPr>
          <a:xfrm>
            <a:off x="15517891" y="1318041"/>
            <a:ext cx="1926061" cy="2359646"/>
          </a:xfrm>
          <a:custGeom>
            <a:avLst/>
            <a:gdLst/>
            <a:ahLst/>
            <a:cxnLst/>
            <a:rect l="l" t="t" r="r" b="b"/>
            <a:pathLst>
              <a:path w="1926061" h="2359646" extrusionOk="0">
                <a:moveTo>
                  <a:pt x="0" y="0"/>
                </a:moveTo>
                <a:lnTo>
                  <a:pt x="1926061" y="0"/>
                </a:lnTo>
                <a:lnTo>
                  <a:pt x="1926061" y="2359646"/>
                </a:lnTo>
                <a:lnTo>
                  <a:pt x="0" y="2359646"/>
                </a:lnTo>
                <a:lnTo>
                  <a:pt x="0" y="0"/>
                </a:lnTo>
                <a:close/>
              </a:path>
            </a:pathLst>
          </a:custGeom>
          <a:blipFill rotWithShape="1">
            <a:blip r:embed="rId4">
              <a:alphaModFix/>
            </a:blip>
            <a:stretch>
              <a:fillRect/>
            </a:stretch>
          </a:blipFill>
          <a:ln>
            <a:noFill/>
          </a:ln>
        </p:spPr>
      </p:sp>
      <p:sp>
        <p:nvSpPr>
          <p:cNvPr id="148" name="Google Shape;148;p6"/>
          <p:cNvSpPr/>
          <p:nvPr/>
        </p:nvSpPr>
        <p:spPr>
          <a:xfrm rot="-533732">
            <a:off x="1478577" y="559869"/>
            <a:ext cx="3012472" cy="2839255"/>
          </a:xfrm>
          <a:custGeom>
            <a:avLst/>
            <a:gdLst/>
            <a:ahLst/>
            <a:cxnLst/>
            <a:rect l="l" t="t" r="r" b="b"/>
            <a:pathLst>
              <a:path w="3012472" h="2839255" extrusionOk="0">
                <a:moveTo>
                  <a:pt x="0" y="0"/>
                </a:moveTo>
                <a:lnTo>
                  <a:pt x="3012471" y="0"/>
                </a:lnTo>
                <a:lnTo>
                  <a:pt x="3012471" y="2839254"/>
                </a:lnTo>
                <a:lnTo>
                  <a:pt x="0" y="2839254"/>
                </a:lnTo>
                <a:lnTo>
                  <a:pt x="0" y="0"/>
                </a:lnTo>
                <a:close/>
              </a:path>
            </a:pathLst>
          </a:custGeom>
          <a:blipFill rotWithShape="1">
            <a:blip r:embed="rId5">
              <a:alphaModFix/>
            </a:blip>
            <a:stretch>
              <a:fillRect/>
            </a:stretch>
          </a:blipFill>
          <a:ln>
            <a:noFill/>
          </a:ln>
        </p:spPr>
      </p:sp>
      <p:sp>
        <p:nvSpPr>
          <p:cNvPr id="149" name="Google Shape;149;p6"/>
          <p:cNvSpPr/>
          <p:nvPr/>
        </p:nvSpPr>
        <p:spPr>
          <a:xfrm rot="-827067">
            <a:off x="1070336" y="2849385"/>
            <a:ext cx="2372486" cy="2423996"/>
          </a:xfrm>
          <a:custGeom>
            <a:avLst/>
            <a:gdLst/>
            <a:ahLst/>
            <a:cxnLst/>
            <a:rect l="l" t="t" r="r" b="b"/>
            <a:pathLst>
              <a:path w="2372486" h="2423996" extrusionOk="0">
                <a:moveTo>
                  <a:pt x="0" y="0"/>
                </a:moveTo>
                <a:lnTo>
                  <a:pt x="2372486" y="0"/>
                </a:lnTo>
                <a:lnTo>
                  <a:pt x="2372486" y="2423996"/>
                </a:lnTo>
                <a:lnTo>
                  <a:pt x="0" y="2423996"/>
                </a:lnTo>
                <a:lnTo>
                  <a:pt x="0" y="0"/>
                </a:lnTo>
                <a:close/>
              </a:path>
            </a:pathLst>
          </a:custGeom>
          <a:blipFill rotWithShape="1">
            <a:blip r:embed="rId6">
              <a:alphaModFix/>
            </a:blip>
            <a:stretch>
              <a:fillRect/>
            </a:stretch>
          </a:blipFill>
          <a:ln>
            <a:noFill/>
          </a:ln>
        </p:spPr>
      </p:sp>
      <p:sp>
        <p:nvSpPr>
          <p:cNvPr id="150" name="Google Shape;150;p6"/>
          <p:cNvSpPr/>
          <p:nvPr/>
        </p:nvSpPr>
        <p:spPr>
          <a:xfrm>
            <a:off x="9036011" y="67882"/>
            <a:ext cx="9234027" cy="8394570"/>
          </a:xfrm>
          <a:custGeom>
            <a:avLst/>
            <a:gdLst/>
            <a:ahLst/>
            <a:cxnLst/>
            <a:rect l="l" t="t" r="r" b="b"/>
            <a:pathLst>
              <a:path w="9234027" h="8394570" extrusionOk="0">
                <a:moveTo>
                  <a:pt x="0" y="0"/>
                </a:moveTo>
                <a:lnTo>
                  <a:pt x="9234027" y="0"/>
                </a:lnTo>
                <a:lnTo>
                  <a:pt x="9234027" y="8394570"/>
                </a:lnTo>
                <a:lnTo>
                  <a:pt x="0" y="8394570"/>
                </a:lnTo>
                <a:lnTo>
                  <a:pt x="0" y="0"/>
                </a:lnTo>
                <a:close/>
              </a:path>
            </a:pathLst>
          </a:custGeom>
          <a:blipFill rotWithShape="1">
            <a:blip r:embed="rId7">
              <a:alphaModFix/>
            </a:blip>
            <a:stretch>
              <a:fillRect/>
            </a:stretch>
          </a:blipFill>
          <a:ln>
            <a:noFill/>
          </a:ln>
        </p:spPr>
      </p:sp>
      <p:sp>
        <p:nvSpPr>
          <p:cNvPr id="151" name="Google Shape;151;p6"/>
          <p:cNvSpPr txBox="1"/>
          <p:nvPr/>
        </p:nvSpPr>
        <p:spPr>
          <a:xfrm>
            <a:off x="10084541" y="1941396"/>
            <a:ext cx="7741243" cy="4917440"/>
          </a:xfrm>
          <a:prstGeom prst="rect">
            <a:avLst/>
          </a:prstGeom>
          <a:noFill/>
          <a:ln>
            <a:noFill/>
          </a:ln>
        </p:spPr>
        <p:txBody>
          <a:bodyPr spcFirstLastPara="1" wrap="square" lIns="0" tIns="0" rIns="0" bIns="0" anchor="t" anchorCtr="0">
            <a:spAutoFit/>
          </a:bodyPr>
          <a:lstStyle/>
          <a:p>
            <a:pPr marL="0" marR="0" lvl="0" indent="0" algn="ctr" rtl="0">
              <a:lnSpc>
                <a:spcPct val="130006"/>
              </a:lnSpc>
              <a:spcBef>
                <a:spcPts val="0"/>
              </a:spcBef>
              <a:spcAft>
                <a:spcPts val="0"/>
              </a:spcAft>
              <a:buNone/>
            </a:pPr>
            <a:r>
              <a:rPr lang="en-US" sz="4299" b="1" i="0" u="none" strike="noStrike" cap="none">
                <a:solidFill>
                  <a:srgbClr val="000000"/>
                </a:solidFill>
                <a:latin typeface="Arial"/>
                <a:ea typeface="Arial"/>
                <a:cs typeface="Arial"/>
                <a:sym typeface="Arial"/>
              </a:rPr>
              <a:t>Cada grupo dibujará en una hoja de block cómo se imaginan que sería nuestro colegio siendo un espacio educativo con una buena convivencia y libre de violencia.</a:t>
            </a:r>
            <a:endParaRPr/>
          </a:p>
        </p:txBody>
      </p:sp>
      <p:sp>
        <p:nvSpPr>
          <p:cNvPr id="152" name="Google Shape;152;p6"/>
          <p:cNvSpPr/>
          <p:nvPr/>
        </p:nvSpPr>
        <p:spPr>
          <a:xfrm>
            <a:off x="9144000" y="863019"/>
            <a:ext cx="1363053" cy="1634846"/>
          </a:xfrm>
          <a:custGeom>
            <a:avLst/>
            <a:gdLst/>
            <a:ahLst/>
            <a:cxnLst/>
            <a:rect l="l" t="t" r="r" b="b"/>
            <a:pathLst>
              <a:path w="1363053" h="1634846" extrusionOk="0">
                <a:moveTo>
                  <a:pt x="0" y="0"/>
                </a:moveTo>
                <a:lnTo>
                  <a:pt x="1363053" y="0"/>
                </a:lnTo>
                <a:lnTo>
                  <a:pt x="1363053" y="1634845"/>
                </a:lnTo>
                <a:lnTo>
                  <a:pt x="0" y="1634845"/>
                </a:lnTo>
                <a:lnTo>
                  <a:pt x="0" y="0"/>
                </a:lnTo>
                <a:close/>
              </a:path>
            </a:pathLst>
          </a:custGeom>
          <a:blipFill rotWithShape="1">
            <a:blip r:embed="rId8">
              <a:alphaModFix/>
            </a:blip>
            <a:stretch>
              <a:fillRect/>
            </a:stretch>
          </a:blipFill>
          <a:ln>
            <a:noFill/>
          </a:ln>
        </p:spPr>
      </p:sp>
      <p:sp>
        <p:nvSpPr>
          <p:cNvPr id="153" name="Google Shape;153;p6"/>
          <p:cNvSpPr/>
          <p:nvPr/>
        </p:nvSpPr>
        <p:spPr>
          <a:xfrm>
            <a:off x="16756681" y="6858836"/>
            <a:ext cx="1374541" cy="1084169"/>
          </a:xfrm>
          <a:custGeom>
            <a:avLst/>
            <a:gdLst/>
            <a:ahLst/>
            <a:cxnLst/>
            <a:rect l="l" t="t" r="r" b="b"/>
            <a:pathLst>
              <a:path w="1374541" h="1084169" extrusionOk="0">
                <a:moveTo>
                  <a:pt x="0" y="0"/>
                </a:moveTo>
                <a:lnTo>
                  <a:pt x="1374542" y="0"/>
                </a:lnTo>
                <a:lnTo>
                  <a:pt x="1374542" y="1084170"/>
                </a:lnTo>
                <a:lnTo>
                  <a:pt x="0" y="1084170"/>
                </a:lnTo>
                <a:lnTo>
                  <a:pt x="0" y="0"/>
                </a:lnTo>
                <a:close/>
              </a:path>
            </a:pathLst>
          </a:custGeom>
          <a:blipFill rotWithShape="1">
            <a:blip r:embed="rId9">
              <a:alphaModFix/>
            </a:blip>
            <a:stretch>
              <a:fillRect/>
            </a:stretch>
          </a:blipFill>
          <a:ln>
            <a:noFill/>
          </a:ln>
        </p:spPr>
      </p:sp>
      <p:pic>
        <p:nvPicPr>
          <p:cNvPr id="154" name="Google Shape;154;p6" descr="yay-minions.gif"/>
          <p:cNvPicPr preferRelativeResize="0"/>
          <p:nvPr/>
        </p:nvPicPr>
        <p:blipFill rotWithShape="1">
          <a:blip r:embed="rId10">
            <a:alphaModFix/>
          </a:blip>
          <a:srcRect/>
          <a:stretch/>
        </p:blipFill>
        <p:spPr>
          <a:xfrm>
            <a:off x="1857324" y="5715004"/>
            <a:ext cx="6429420" cy="29177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58"/>
        <p:cNvGrpSpPr/>
        <p:nvPr/>
      </p:nvGrpSpPr>
      <p:grpSpPr>
        <a:xfrm>
          <a:off x="0" y="0"/>
          <a:ext cx="0" cy="0"/>
          <a:chOff x="0" y="0"/>
          <a:chExt cx="0" cy="0"/>
        </a:xfrm>
      </p:grpSpPr>
      <p:sp>
        <p:nvSpPr>
          <p:cNvPr id="159" name="Google Shape;159;p7"/>
          <p:cNvSpPr/>
          <p:nvPr/>
        </p:nvSpPr>
        <p:spPr>
          <a:xfrm>
            <a:off x="436815" y="1028700"/>
            <a:ext cx="2611202" cy="2026946"/>
          </a:xfrm>
          <a:custGeom>
            <a:avLst/>
            <a:gdLst/>
            <a:ahLst/>
            <a:cxnLst/>
            <a:rect l="l" t="t" r="r" b="b"/>
            <a:pathLst>
              <a:path w="2611202" h="2026946" extrusionOk="0">
                <a:moveTo>
                  <a:pt x="0" y="0"/>
                </a:moveTo>
                <a:lnTo>
                  <a:pt x="2611202" y="0"/>
                </a:lnTo>
                <a:lnTo>
                  <a:pt x="2611202" y="2026946"/>
                </a:lnTo>
                <a:lnTo>
                  <a:pt x="0" y="2026946"/>
                </a:lnTo>
                <a:lnTo>
                  <a:pt x="0" y="0"/>
                </a:lnTo>
                <a:close/>
              </a:path>
            </a:pathLst>
          </a:custGeom>
          <a:blipFill rotWithShape="1">
            <a:blip r:embed="rId3">
              <a:alphaModFix/>
            </a:blip>
            <a:stretch>
              <a:fillRect/>
            </a:stretch>
          </a:blipFill>
          <a:ln>
            <a:noFill/>
          </a:ln>
        </p:spPr>
      </p:sp>
      <p:sp>
        <p:nvSpPr>
          <p:cNvPr id="160" name="Google Shape;160;p7"/>
          <p:cNvSpPr/>
          <p:nvPr/>
        </p:nvSpPr>
        <p:spPr>
          <a:xfrm>
            <a:off x="436815" y="3991097"/>
            <a:ext cx="2611202" cy="2418626"/>
          </a:xfrm>
          <a:custGeom>
            <a:avLst/>
            <a:gdLst/>
            <a:ahLst/>
            <a:cxnLst/>
            <a:rect l="l" t="t" r="r" b="b"/>
            <a:pathLst>
              <a:path w="2611202" h="2418626" extrusionOk="0">
                <a:moveTo>
                  <a:pt x="0" y="0"/>
                </a:moveTo>
                <a:lnTo>
                  <a:pt x="2611202" y="0"/>
                </a:lnTo>
                <a:lnTo>
                  <a:pt x="2611202" y="2418626"/>
                </a:lnTo>
                <a:lnTo>
                  <a:pt x="0" y="2418626"/>
                </a:lnTo>
                <a:lnTo>
                  <a:pt x="0" y="0"/>
                </a:lnTo>
                <a:close/>
              </a:path>
            </a:pathLst>
          </a:custGeom>
          <a:blipFill rotWithShape="1">
            <a:blip r:embed="rId4">
              <a:alphaModFix/>
            </a:blip>
            <a:stretch>
              <a:fillRect/>
            </a:stretch>
          </a:blipFill>
          <a:ln>
            <a:noFill/>
          </a:ln>
        </p:spPr>
      </p:sp>
      <p:sp>
        <p:nvSpPr>
          <p:cNvPr id="161" name="Google Shape;161;p7"/>
          <p:cNvSpPr/>
          <p:nvPr/>
        </p:nvSpPr>
        <p:spPr>
          <a:xfrm>
            <a:off x="14160861" y="334863"/>
            <a:ext cx="2724188" cy="2720783"/>
          </a:xfrm>
          <a:custGeom>
            <a:avLst/>
            <a:gdLst/>
            <a:ahLst/>
            <a:cxnLst/>
            <a:rect l="l" t="t" r="r" b="b"/>
            <a:pathLst>
              <a:path w="2724188" h="2720783" extrusionOk="0">
                <a:moveTo>
                  <a:pt x="0" y="0"/>
                </a:moveTo>
                <a:lnTo>
                  <a:pt x="2724188" y="0"/>
                </a:lnTo>
                <a:lnTo>
                  <a:pt x="2724188" y="2720783"/>
                </a:lnTo>
                <a:lnTo>
                  <a:pt x="0" y="2720783"/>
                </a:lnTo>
                <a:lnTo>
                  <a:pt x="0" y="0"/>
                </a:lnTo>
                <a:close/>
              </a:path>
            </a:pathLst>
          </a:custGeom>
          <a:blipFill rotWithShape="1">
            <a:blip r:embed="rId5">
              <a:alphaModFix/>
            </a:blip>
            <a:stretch>
              <a:fillRect/>
            </a:stretch>
          </a:blipFill>
          <a:ln>
            <a:noFill/>
          </a:ln>
        </p:spPr>
      </p:sp>
      <p:sp>
        <p:nvSpPr>
          <p:cNvPr id="162" name="Google Shape;162;p7"/>
          <p:cNvSpPr/>
          <p:nvPr/>
        </p:nvSpPr>
        <p:spPr>
          <a:xfrm>
            <a:off x="14108021" y="3811896"/>
            <a:ext cx="2777028" cy="2777028"/>
          </a:xfrm>
          <a:custGeom>
            <a:avLst/>
            <a:gdLst/>
            <a:ahLst/>
            <a:cxnLst/>
            <a:rect l="l" t="t" r="r" b="b"/>
            <a:pathLst>
              <a:path w="2777028" h="2777028" extrusionOk="0">
                <a:moveTo>
                  <a:pt x="0" y="0"/>
                </a:moveTo>
                <a:lnTo>
                  <a:pt x="2777028" y="0"/>
                </a:lnTo>
                <a:lnTo>
                  <a:pt x="2777028" y="2777028"/>
                </a:lnTo>
                <a:lnTo>
                  <a:pt x="0" y="2777028"/>
                </a:lnTo>
                <a:lnTo>
                  <a:pt x="0" y="0"/>
                </a:lnTo>
                <a:close/>
              </a:path>
            </a:pathLst>
          </a:custGeom>
          <a:blipFill rotWithShape="1">
            <a:blip r:embed="rId6">
              <a:alphaModFix/>
            </a:blip>
            <a:stretch>
              <a:fillRect/>
            </a:stretch>
          </a:blipFill>
          <a:ln>
            <a:noFill/>
          </a:ln>
        </p:spPr>
      </p:sp>
      <p:sp>
        <p:nvSpPr>
          <p:cNvPr id="163" name="Google Shape;163;p7"/>
          <p:cNvSpPr/>
          <p:nvPr/>
        </p:nvSpPr>
        <p:spPr>
          <a:xfrm>
            <a:off x="504336" y="7343173"/>
            <a:ext cx="2543680" cy="2397419"/>
          </a:xfrm>
          <a:custGeom>
            <a:avLst/>
            <a:gdLst/>
            <a:ahLst/>
            <a:cxnLst/>
            <a:rect l="l" t="t" r="r" b="b"/>
            <a:pathLst>
              <a:path w="2543680" h="2397419" extrusionOk="0">
                <a:moveTo>
                  <a:pt x="0" y="0"/>
                </a:moveTo>
                <a:lnTo>
                  <a:pt x="2543681" y="0"/>
                </a:lnTo>
                <a:lnTo>
                  <a:pt x="2543681" y="2397419"/>
                </a:lnTo>
                <a:lnTo>
                  <a:pt x="0" y="2397419"/>
                </a:lnTo>
                <a:lnTo>
                  <a:pt x="0" y="0"/>
                </a:lnTo>
                <a:close/>
              </a:path>
            </a:pathLst>
          </a:custGeom>
          <a:blipFill rotWithShape="1">
            <a:blip r:embed="rId7">
              <a:alphaModFix/>
            </a:blip>
            <a:stretch>
              <a:fillRect/>
            </a:stretch>
          </a:blipFill>
          <a:ln>
            <a:noFill/>
          </a:ln>
        </p:spPr>
      </p:sp>
      <p:sp>
        <p:nvSpPr>
          <p:cNvPr id="164" name="Google Shape;164;p7"/>
          <p:cNvSpPr/>
          <p:nvPr/>
        </p:nvSpPr>
        <p:spPr>
          <a:xfrm>
            <a:off x="14100823" y="7341399"/>
            <a:ext cx="2784225" cy="2669376"/>
          </a:xfrm>
          <a:custGeom>
            <a:avLst/>
            <a:gdLst/>
            <a:ahLst/>
            <a:cxnLst/>
            <a:rect l="l" t="t" r="r" b="b"/>
            <a:pathLst>
              <a:path w="2784225" h="2669376" extrusionOk="0">
                <a:moveTo>
                  <a:pt x="0" y="0"/>
                </a:moveTo>
                <a:lnTo>
                  <a:pt x="2784226" y="0"/>
                </a:lnTo>
                <a:lnTo>
                  <a:pt x="2784226" y="2669376"/>
                </a:lnTo>
                <a:lnTo>
                  <a:pt x="0" y="2669376"/>
                </a:lnTo>
                <a:lnTo>
                  <a:pt x="0" y="0"/>
                </a:lnTo>
                <a:close/>
              </a:path>
            </a:pathLst>
          </a:custGeom>
          <a:blipFill rotWithShape="1">
            <a:blip r:embed="rId8">
              <a:alphaModFix/>
            </a:blip>
            <a:stretch>
              <a:fillRect/>
            </a:stretch>
          </a:blipFill>
          <a:ln>
            <a:noFill/>
          </a:ln>
        </p:spPr>
      </p:sp>
      <p:sp>
        <p:nvSpPr>
          <p:cNvPr id="165" name="Google Shape;165;p7"/>
          <p:cNvSpPr/>
          <p:nvPr/>
        </p:nvSpPr>
        <p:spPr>
          <a:xfrm>
            <a:off x="0" y="0"/>
            <a:ext cx="18288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66" name="Google Shape;166;p7"/>
          <p:cNvSpPr/>
          <p:nvPr/>
        </p:nvSpPr>
        <p:spPr>
          <a:xfrm>
            <a:off x="0" y="0"/>
            <a:ext cx="18288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67" name="Google Shape;167;p7"/>
          <p:cNvSpPr/>
          <p:nvPr/>
        </p:nvSpPr>
        <p:spPr>
          <a:xfrm>
            <a:off x="3643274" y="1214410"/>
            <a:ext cx="10256354" cy="7858180"/>
          </a:xfrm>
          <a:custGeom>
            <a:avLst/>
            <a:gdLst/>
            <a:ahLst/>
            <a:cxnLst/>
            <a:rect l="l" t="t" r="r" b="b"/>
            <a:pathLst>
              <a:path w="11185048" h="8229600" extrusionOk="0">
                <a:moveTo>
                  <a:pt x="0" y="0"/>
                </a:moveTo>
                <a:lnTo>
                  <a:pt x="11185047" y="0"/>
                </a:lnTo>
                <a:lnTo>
                  <a:pt x="11185047" y="8229600"/>
                </a:lnTo>
                <a:lnTo>
                  <a:pt x="0" y="8229600"/>
                </a:lnTo>
                <a:lnTo>
                  <a:pt x="0" y="0"/>
                </a:lnTo>
                <a:close/>
              </a:path>
            </a:pathLst>
          </a:custGeom>
          <a:blipFill rotWithShape="1">
            <a:blip r:embed="rId9">
              <a:alphaModFix/>
            </a:blip>
            <a:stretch>
              <a:fillRect/>
            </a:stretch>
          </a:blipFill>
          <a:ln>
            <a:noFill/>
          </a:ln>
        </p:spPr>
      </p:sp>
      <p:sp>
        <p:nvSpPr>
          <p:cNvPr id="168" name="Google Shape;168;p7"/>
          <p:cNvSpPr txBox="1"/>
          <p:nvPr/>
        </p:nvSpPr>
        <p:spPr>
          <a:xfrm>
            <a:off x="5429224" y="3000360"/>
            <a:ext cx="7091100" cy="5205600"/>
          </a:xfrm>
          <a:prstGeom prst="rect">
            <a:avLst/>
          </a:prstGeom>
          <a:noFill/>
          <a:ln>
            <a:noFill/>
          </a:ln>
        </p:spPr>
        <p:txBody>
          <a:bodyPr spcFirstLastPara="1" wrap="square" lIns="0" tIns="0" rIns="0" bIns="0" anchor="t" anchorCtr="0">
            <a:spAutoFit/>
          </a:bodyPr>
          <a:lstStyle/>
          <a:p>
            <a:pPr marL="0" marR="0" lvl="0" indent="0" algn="ctr" rtl="0">
              <a:lnSpc>
                <a:spcPct val="129990"/>
              </a:lnSpc>
              <a:spcBef>
                <a:spcPts val="0"/>
              </a:spcBef>
              <a:spcAft>
                <a:spcPts val="0"/>
              </a:spcAft>
              <a:buNone/>
            </a:pPr>
            <a:r>
              <a:rPr lang="en-US" sz="5455" b="1" i="0" u="none" strike="noStrike" cap="none">
                <a:solidFill>
                  <a:srgbClr val="000000"/>
                </a:solidFill>
                <a:latin typeface="Arial"/>
                <a:ea typeface="Arial"/>
                <a:cs typeface="Arial"/>
                <a:sym typeface="Arial"/>
              </a:rPr>
              <a:t>Todos los grupos pegarán sus dibujos realizados en el papelógrafo entregado al curso.</a:t>
            </a:r>
            <a:endParaRPr sz="5455" b="1"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72"/>
        <p:cNvGrpSpPr/>
        <p:nvPr/>
      </p:nvGrpSpPr>
      <p:grpSpPr>
        <a:xfrm>
          <a:off x="0" y="0"/>
          <a:ext cx="0" cy="0"/>
          <a:chOff x="0" y="0"/>
          <a:chExt cx="0" cy="0"/>
        </a:xfrm>
      </p:grpSpPr>
      <p:sp>
        <p:nvSpPr>
          <p:cNvPr id="173" name="Google Shape;173;p8"/>
          <p:cNvSpPr txBox="1"/>
          <p:nvPr/>
        </p:nvSpPr>
        <p:spPr>
          <a:xfrm>
            <a:off x="3529433" y="819150"/>
            <a:ext cx="11443591" cy="5953107"/>
          </a:xfrm>
          <a:prstGeom prst="rect">
            <a:avLst/>
          </a:prstGeom>
          <a:noFill/>
          <a:ln>
            <a:noFill/>
          </a:ln>
        </p:spPr>
        <p:txBody>
          <a:bodyPr spcFirstLastPara="1" wrap="square" lIns="0" tIns="0" rIns="0" bIns="0" anchor="t" anchorCtr="0">
            <a:spAutoFit/>
          </a:bodyPr>
          <a:lstStyle/>
          <a:p>
            <a:pPr marL="0" marR="0" lvl="0" indent="0" algn="ctr" rtl="0">
              <a:lnSpc>
                <a:spcPct val="194982"/>
              </a:lnSpc>
              <a:spcBef>
                <a:spcPts val="0"/>
              </a:spcBef>
              <a:spcAft>
                <a:spcPts val="0"/>
              </a:spcAft>
              <a:buNone/>
            </a:pPr>
            <a:r>
              <a:rPr lang="en-US" sz="2850" b="1" i="0" u="none" strike="noStrike" cap="none">
                <a:solidFill>
                  <a:srgbClr val="191919"/>
                </a:solidFill>
                <a:latin typeface="Arial"/>
                <a:ea typeface="Arial"/>
                <a:cs typeface="Arial"/>
                <a:sym typeface="Arial"/>
              </a:rPr>
              <a:t>Reflexionemos sobre la importancia de decir NO a toda forma de violencia, fomentar el respeto y el cuidado mutuo.</a:t>
            </a:r>
            <a:endParaRPr/>
          </a:p>
          <a:p>
            <a:pPr marL="0" marR="0" lvl="0" indent="0" algn="ctr" rtl="0">
              <a:lnSpc>
                <a:spcPct val="194982"/>
              </a:lnSpc>
              <a:spcBef>
                <a:spcPts val="0"/>
              </a:spcBef>
              <a:spcAft>
                <a:spcPts val="0"/>
              </a:spcAft>
              <a:buNone/>
            </a:pPr>
            <a:r>
              <a:rPr lang="en-US" sz="2850" b="1" i="0" u="none" strike="noStrike" cap="none">
                <a:solidFill>
                  <a:srgbClr val="191919"/>
                </a:solidFill>
                <a:latin typeface="Arial"/>
                <a:ea typeface="Arial"/>
                <a:cs typeface="Arial"/>
                <a:sym typeface="Arial"/>
              </a:rPr>
              <a:t> Escucharnos y dialogar es clave para construir una comunidad donde todas y todos nos sintamos parte. Cada persona tiene un rol en mejorar la convivencia: lo que hacemos, por pequeño que parezca, tiene un impacto en el bienestar común.</a:t>
            </a:r>
            <a:endParaRPr/>
          </a:p>
          <a:p>
            <a:pPr marL="0" marR="0" lvl="0" indent="0" algn="ctr" rtl="0">
              <a:lnSpc>
                <a:spcPct val="514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4" name="Google Shape;174;p8"/>
          <p:cNvSpPr/>
          <p:nvPr/>
        </p:nvSpPr>
        <p:spPr>
          <a:xfrm rot="6648497" flipH="1">
            <a:off x="15745296" y="6036149"/>
            <a:ext cx="3494787" cy="2297822"/>
          </a:xfrm>
          <a:custGeom>
            <a:avLst/>
            <a:gdLst/>
            <a:ahLst/>
            <a:cxnLst/>
            <a:rect l="l" t="t" r="r" b="b"/>
            <a:pathLst>
              <a:path w="3494787" h="2297822" extrusionOk="0">
                <a:moveTo>
                  <a:pt x="3494787" y="0"/>
                </a:moveTo>
                <a:lnTo>
                  <a:pt x="0" y="0"/>
                </a:lnTo>
                <a:lnTo>
                  <a:pt x="0" y="2297822"/>
                </a:lnTo>
                <a:lnTo>
                  <a:pt x="3494787" y="2297822"/>
                </a:lnTo>
                <a:lnTo>
                  <a:pt x="3494787" y="0"/>
                </a:lnTo>
                <a:close/>
              </a:path>
            </a:pathLst>
          </a:custGeom>
          <a:blipFill rotWithShape="1">
            <a:blip r:embed="rId3">
              <a:alphaModFix/>
            </a:blip>
            <a:stretch>
              <a:fillRect/>
            </a:stretch>
          </a:blipFill>
          <a:ln>
            <a:noFill/>
          </a:ln>
        </p:spPr>
      </p:sp>
      <p:sp>
        <p:nvSpPr>
          <p:cNvPr id="175" name="Google Shape;175;p8"/>
          <p:cNvSpPr/>
          <p:nvPr/>
        </p:nvSpPr>
        <p:spPr>
          <a:xfrm rot="439938">
            <a:off x="15300700" y="7741438"/>
            <a:ext cx="2777028" cy="2777028"/>
          </a:xfrm>
          <a:custGeom>
            <a:avLst/>
            <a:gdLst/>
            <a:ahLst/>
            <a:cxnLst/>
            <a:rect l="l" t="t" r="r" b="b"/>
            <a:pathLst>
              <a:path w="2777028" h="2777028" extrusionOk="0">
                <a:moveTo>
                  <a:pt x="0" y="0"/>
                </a:moveTo>
                <a:lnTo>
                  <a:pt x="2777028" y="0"/>
                </a:lnTo>
                <a:lnTo>
                  <a:pt x="2777028" y="2777028"/>
                </a:lnTo>
                <a:lnTo>
                  <a:pt x="0" y="2777028"/>
                </a:lnTo>
                <a:lnTo>
                  <a:pt x="0" y="0"/>
                </a:lnTo>
                <a:close/>
              </a:path>
            </a:pathLst>
          </a:custGeom>
          <a:blipFill rotWithShape="1">
            <a:blip r:embed="rId4">
              <a:alphaModFix/>
            </a:blip>
            <a:stretch>
              <a:fillRect/>
            </a:stretch>
          </a:blipFill>
          <a:ln>
            <a:noFill/>
          </a:ln>
        </p:spPr>
      </p:sp>
      <p:sp>
        <p:nvSpPr>
          <p:cNvPr id="176" name="Google Shape;176;p8"/>
          <p:cNvSpPr/>
          <p:nvPr/>
        </p:nvSpPr>
        <p:spPr>
          <a:xfrm rot="1514176">
            <a:off x="-960671" y="8378373"/>
            <a:ext cx="4240481" cy="2120241"/>
          </a:xfrm>
          <a:custGeom>
            <a:avLst/>
            <a:gdLst/>
            <a:ahLst/>
            <a:cxnLst/>
            <a:rect l="l" t="t" r="r" b="b"/>
            <a:pathLst>
              <a:path w="4240481" h="2120241" extrusionOk="0">
                <a:moveTo>
                  <a:pt x="0" y="0"/>
                </a:moveTo>
                <a:lnTo>
                  <a:pt x="4240481" y="0"/>
                </a:lnTo>
                <a:lnTo>
                  <a:pt x="4240481" y="2120241"/>
                </a:lnTo>
                <a:lnTo>
                  <a:pt x="0" y="2120241"/>
                </a:lnTo>
                <a:lnTo>
                  <a:pt x="0" y="0"/>
                </a:lnTo>
                <a:close/>
              </a:path>
            </a:pathLst>
          </a:custGeom>
          <a:blipFill rotWithShape="1">
            <a:blip r:embed="rId5">
              <a:alphaModFix/>
            </a:blip>
            <a:stretch>
              <a:fillRect/>
            </a:stretch>
          </a:blipFill>
          <a:ln>
            <a:noFill/>
          </a:ln>
        </p:spPr>
      </p:sp>
      <p:sp>
        <p:nvSpPr>
          <p:cNvPr id="177" name="Google Shape;177;p8"/>
          <p:cNvSpPr/>
          <p:nvPr/>
        </p:nvSpPr>
        <p:spPr>
          <a:xfrm>
            <a:off x="-911112" y="4644300"/>
            <a:ext cx="3292350" cy="3259427"/>
          </a:xfrm>
          <a:custGeom>
            <a:avLst/>
            <a:gdLst/>
            <a:ahLst/>
            <a:cxnLst/>
            <a:rect l="l" t="t" r="r" b="b"/>
            <a:pathLst>
              <a:path w="3292350" h="3259427" extrusionOk="0">
                <a:moveTo>
                  <a:pt x="0" y="0"/>
                </a:moveTo>
                <a:lnTo>
                  <a:pt x="3292350" y="0"/>
                </a:lnTo>
                <a:lnTo>
                  <a:pt x="3292350" y="3259427"/>
                </a:lnTo>
                <a:lnTo>
                  <a:pt x="0" y="3259427"/>
                </a:lnTo>
                <a:lnTo>
                  <a:pt x="0" y="0"/>
                </a:lnTo>
                <a:close/>
              </a:path>
            </a:pathLst>
          </a:custGeom>
          <a:blipFill rotWithShape="1">
            <a:blip r:embed="rId6">
              <a:alphaModFix/>
            </a:blip>
            <a:stretch>
              <a:fillRect/>
            </a:stretch>
          </a:blipFill>
          <a:ln>
            <a:noFill/>
          </a:ln>
        </p:spPr>
      </p:sp>
      <p:sp>
        <p:nvSpPr>
          <p:cNvPr id="178" name="Google Shape;178;p8"/>
          <p:cNvSpPr/>
          <p:nvPr/>
        </p:nvSpPr>
        <p:spPr>
          <a:xfrm rot="1354217">
            <a:off x="1097736" y="7026125"/>
            <a:ext cx="2543680" cy="2397419"/>
          </a:xfrm>
          <a:custGeom>
            <a:avLst/>
            <a:gdLst/>
            <a:ahLst/>
            <a:cxnLst/>
            <a:rect l="l" t="t" r="r" b="b"/>
            <a:pathLst>
              <a:path w="2543680" h="2397419" extrusionOk="0">
                <a:moveTo>
                  <a:pt x="0" y="0"/>
                </a:moveTo>
                <a:lnTo>
                  <a:pt x="2543680" y="0"/>
                </a:lnTo>
                <a:lnTo>
                  <a:pt x="2543680" y="2397419"/>
                </a:lnTo>
                <a:lnTo>
                  <a:pt x="0" y="2397419"/>
                </a:lnTo>
                <a:lnTo>
                  <a:pt x="0" y="0"/>
                </a:lnTo>
                <a:close/>
              </a:path>
            </a:pathLst>
          </a:custGeom>
          <a:blipFill rotWithShape="1">
            <a:blip r:embed="rId7">
              <a:alphaModFix/>
            </a:blip>
            <a:stretch>
              <a:fillRect/>
            </a:stretch>
          </a:blipFill>
          <a:ln>
            <a:noFill/>
          </a:ln>
        </p:spPr>
      </p:sp>
      <p:sp>
        <p:nvSpPr>
          <p:cNvPr id="179" name="Google Shape;179;p8"/>
          <p:cNvSpPr/>
          <p:nvPr/>
        </p:nvSpPr>
        <p:spPr>
          <a:xfrm>
            <a:off x="2995662" y="9258300"/>
            <a:ext cx="2104405" cy="1807158"/>
          </a:xfrm>
          <a:custGeom>
            <a:avLst/>
            <a:gdLst/>
            <a:ahLst/>
            <a:cxnLst/>
            <a:rect l="l" t="t" r="r" b="b"/>
            <a:pathLst>
              <a:path w="2104405" h="1807158" extrusionOk="0">
                <a:moveTo>
                  <a:pt x="0" y="0"/>
                </a:moveTo>
                <a:lnTo>
                  <a:pt x="2104405" y="0"/>
                </a:lnTo>
                <a:lnTo>
                  <a:pt x="2104405" y="1807158"/>
                </a:lnTo>
                <a:lnTo>
                  <a:pt x="0" y="1807158"/>
                </a:lnTo>
                <a:lnTo>
                  <a:pt x="0" y="0"/>
                </a:lnTo>
                <a:close/>
              </a:path>
            </a:pathLst>
          </a:custGeom>
          <a:blipFill rotWithShape="1">
            <a:blip r:embed="rId8">
              <a:alphaModFix/>
            </a:blip>
            <a:stretch>
              <a:fillRect/>
            </a:stretch>
          </a:blipFill>
          <a:ln>
            <a:noFill/>
          </a:ln>
        </p:spPr>
      </p:sp>
      <p:sp>
        <p:nvSpPr>
          <p:cNvPr id="180" name="Google Shape;180;p8"/>
          <p:cNvSpPr/>
          <p:nvPr/>
        </p:nvSpPr>
        <p:spPr>
          <a:xfrm>
            <a:off x="16187088" y="232634"/>
            <a:ext cx="2611202" cy="2026946"/>
          </a:xfrm>
          <a:custGeom>
            <a:avLst/>
            <a:gdLst/>
            <a:ahLst/>
            <a:cxnLst/>
            <a:rect l="l" t="t" r="r" b="b"/>
            <a:pathLst>
              <a:path w="2611202" h="2026946" extrusionOk="0">
                <a:moveTo>
                  <a:pt x="0" y="0"/>
                </a:moveTo>
                <a:lnTo>
                  <a:pt x="2611202" y="0"/>
                </a:lnTo>
                <a:lnTo>
                  <a:pt x="2611202" y="2026946"/>
                </a:lnTo>
                <a:lnTo>
                  <a:pt x="0" y="2026946"/>
                </a:lnTo>
                <a:lnTo>
                  <a:pt x="0" y="0"/>
                </a:lnTo>
                <a:close/>
              </a:path>
            </a:pathLst>
          </a:custGeom>
          <a:blipFill rotWithShape="1">
            <a:blip r:embed="rId9">
              <a:alphaModFix/>
            </a:blip>
            <a:stretch>
              <a:fillRect/>
            </a:stretch>
          </a:blipFill>
          <a:ln>
            <a:noFill/>
          </a:ln>
        </p:spPr>
      </p:sp>
      <p:sp>
        <p:nvSpPr>
          <p:cNvPr id="181" name="Google Shape;181;p8"/>
          <p:cNvSpPr/>
          <p:nvPr/>
        </p:nvSpPr>
        <p:spPr>
          <a:xfrm rot="-2244036">
            <a:off x="14808473" y="1549429"/>
            <a:ext cx="2532437" cy="2529271"/>
          </a:xfrm>
          <a:custGeom>
            <a:avLst/>
            <a:gdLst/>
            <a:ahLst/>
            <a:cxnLst/>
            <a:rect l="l" t="t" r="r" b="b"/>
            <a:pathLst>
              <a:path w="2532437" h="2529271" extrusionOk="0">
                <a:moveTo>
                  <a:pt x="0" y="0"/>
                </a:moveTo>
                <a:lnTo>
                  <a:pt x="2532437" y="0"/>
                </a:lnTo>
                <a:lnTo>
                  <a:pt x="2532437" y="2529271"/>
                </a:lnTo>
                <a:lnTo>
                  <a:pt x="0" y="2529271"/>
                </a:lnTo>
                <a:lnTo>
                  <a:pt x="0" y="0"/>
                </a:lnTo>
                <a:close/>
              </a:path>
            </a:pathLst>
          </a:custGeom>
          <a:blipFill rotWithShape="1">
            <a:blip r:embed="rId10">
              <a:alphaModFix/>
            </a:blip>
            <a:stretch>
              <a:fillRect/>
            </a:stretch>
          </a:blipFill>
          <a:ln>
            <a:noFill/>
          </a:ln>
        </p:spPr>
      </p:sp>
      <p:sp>
        <p:nvSpPr>
          <p:cNvPr id="182" name="Google Shape;182;p8"/>
          <p:cNvSpPr/>
          <p:nvPr/>
        </p:nvSpPr>
        <p:spPr>
          <a:xfrm rot="-1055086">
            <a:off x="-220283" y="-2876"/>
            <a:ext cx="2497966" cy="2497966"/>
          </a:xfrm>
          <a:custGeom>
            <a:avLst/>
            <a:gdLst/>
            <a:ahLst/>
            <a:cxnLst/>
            <a:rect l="l" t="t" r="r" b="b"/>
            <a:pathLst>
              <a:path w="2497966" h="2497966" extrusionOk="0">
                <a:moveTo>
                  <a:pt x="0" y="0"/>
                </a:moveTo>
                <a:lnTo>
                  <a:pt x="2497966" y="0"/>
                </a:lnTo>
                <a:lnTo>
                  <a:pt x="2497966" y="2497966"/>
                </a:lnTo>
                <a:lnTo>
                  <a:pt x="0" y="2497966"/>
                </a:lnTo>
                <a:lnTo>
                  <a:pt x="0" y="0"/>
                </a:lnTo>
                <a:close/>
              </a:path>
            </a:pathLst>
          </a:custGeom>
          <a:blipFill rotWithShape="1">
            <a:blip r:embed="rId11">
              <a:alphaModFix/>
            </a:blip>
            <a:stretch>
              <a:fillRect/>
            </a:stretch>
          </a:blipFill>
          <a:ln>
            <a:noFill/>
          </a:ln>
        </p:spPr>
      </p:sp>
      <p:sp>
        <p:nvSpPr>
          <p:cNvPr id="183" name="Google Shape;183;p8"/>
          <p:cNvSpPr/>
          <p:nvPr/>
        </p:nvSpPr>
        <p:spPr>
          <a:xfrm rot="1073869">
            <a:off x="41707" y="3094729"/>
            <a:ext cx="2728582" cy="1896365"/>
          </a:xfrm>
          <a:custGeom>
            <a:avLst/>
            <a:gdLst/>
            <a:ahLst/>
            <a:cxnLst/>
            <a:rect l="l" t="t" r="r" b="b"/>
            <a:pathLst>
              <a:path w="2728582" h="1896365" extrusionOk="0">
                <a:moveTo>
                  <a:pt x="0" y="0"/>
                </a:moveTo>
                <a:lnTo>
                  <a:pt x="2728582" y="0"/>
                </a:lnTo>
                <a:lnTo>
                  <a:pt x="2728582" y="1896364"/>
                </a:lnTo>
                <a:lnTo>
                  <a:pt x="0" y="1896364"/>
                </a:lnTo>
                <a:lnTo>
                  <a:pt x="0" y="0"/>
                </a:lnTo>
                <a:close/>
              </a:path>
            </a:pathLst>
          </a:custGeom>
          <a:blipFill rotWithShape="1">
            <a:blip r:embed="rId12">
              <a:alphaModFix/>
            </a:blip>
            <a:stretch>
              <a:fillRect/>
            </a:stretch>
          </a:blipFill>
          <a:ln>
            <a:noFill/>
          </a:ln>
        </p:spPr>
      </p:sp>
      <p:sp>
        <p:nvSpPr>
          <p:cNvPr id="184" name="Google Shape;184;p8"/>
          <p:cNvSpPr/>
          <p:nvPr/>
        </p:nvSpPr>
        <p:spPr>
          <a:xfrm rot="1077228">
            <a:off x="13942950" y="-932593"/>
            <a:ext cx="2773486" cy="2833702"/>
          </a:xfrm>
          <a:custGeom>
            <a:avLst/>
            <a:gdLst/>
            <a:ahLst/>
            <a:cxnLst/>
            <a:rect l="l" t="t" r="r" b="b"/>
            <a:pathLst>
              <a:path w="2773486" h="2833702" extrusionOk="0">
                <a:moveTo>
                  <a:pt x="0" y="0"/>
                </a:moveTo>
                <a:lnTo>
                  <a:pt x="2773486" y="0"/>
                </a:lnTo>
                <a:lnTo>
                  <a:pt x="2773486" y="2833702"/>
                </a:lnTo>
                <a:lnTo>
                  <a:pt x="0" y="2833702"/>
                </a:lnTo>
                <a:lnTo>
                  <a:pt x="0" y="0"/>
                </a:lnTo>
                <a:close/>
              </a:path>
            </a:pathLst>
          </a:custGeom>
          <a:blipFill rotWithShape="1">
            <a:blip r:embed="rId13">
              <a:alphaModFix/>
            </a:blip>
            <a:stretch>
              <a:fillRect/>
            </a:stretch>
          </a:blipFill>
          <a:ln>
            <a:noFill/>
          </a:ln>
        </p:spPr>
      </p:sp>
      <p:sp>
        <p:nvSpPr>
          <p:cNvPr id="185" name="Google Shape;185;p8"/>
          <p:cNvSpPr/>
          <p:nvPr/>
        </p:nvSpPr>
        <p:spPr>
          <a:xfrm>
            <a:off x="3237132" y="-1409762"/>
            <a:ext cx="2465518" cy="2450108"/>
          </a:xfrm>
          <a:custGeom>
            <a:avLst/>
            <a:gdLst/>
            <a:ahLst/>
            <a:cxnLst/>
            <a:rect l="l" t="t" r="r" b="b"/>
            <a:pathLst>
              <a:path w="2465518" h="2450108" extrusionOk="0">
                <a:moveTo>
                  <a:pt x="0" y="0"/>
                </a:moveTo>
                <a:lnTo>
                  <a:pt x="2465518" y="0"/>
                </a:lnTo>
                <a:lnTo>
                  <a:pt x="2465518" y="2450109"/>
                </a:lnTo>
                <a:lnTo>
                  <a:pt x="0" y="2450109"/>
                </a:lnTo>
                <a:lnTo>
                  <a:pt x="0" y="0"/>
                </a:lnTo>
                <a:close/>
              </a:path>
            </a:pathLst>
          </a:custGeom>
          <a:blipFill rotWithShape="1">
            <a:blip r:embed="rId14">
              <a:alphaModFix/>
            </a:blip>
            <a:stretch>
              <a:fillRect/>
            </a:stretch>
          </a:blipFill>
          <a:ln>
            <a:noFill/>
          </a:ln>
        </p:spPr>
      </p:sp>
      <p:sp>
        <p:nvSpPr>
          <p:cNvPr id="186" name="Google Shape;186;p8"/>
          <p:cNvSpPr/>
          <p:nvPr/>
        </p:nvSpPr>
        <p:spPr>
          <a:xfrm rot="-1430784">
            <a:off x="1221561" y="-8752"/>
            <a:ext cx="2132834" cy="2765425"/>
          </a:xfrm>
          <a:custGeom>
            <a:avLst/>
            <a:gdLst/>
            <a:ahLst/>
            <a:cxnLst/>
            <a:rect l="l" t="t" r="r" b="b"/>
            <a:pathLst>
              <a:path w="2132834" h="2765425" extrusionOk="0">
                <a:moveTo>
                  <a:pt x="0" y="0"/>
                </a:moveTo>
                <a:lnTo>
                  <a:pt x="2132835" y="0"/>
                </a:lnTo>
                <a:lnTo>
                  <a:pt x="2132835" y="2765426"/>
                </a:lnTo>
                <a:lnTo>
                  <a:pt x="0" y="2765426"/>
                </a:lnTo>
                <a:lnTo>
                  <a:pt x="0" y="0"/>
                </a:lnTo>
                <a:close/>
              </a:path>
            </a:pathLst>
          </a:custGeom>
          <a:blipFill rotWithShape="1">
            <a:blip r:embed="rId15">
              <a:alphaModFix/>
            </a:blip>
            <a:stretch>
              <a:fillRect/>
            </a:stretch>
          </a:blipFill>
          <a:ln>
            <a:noFill/>
          </a:ln>
        </p:spPr>
      </p:sp>
      <p:sp>
        <p:nvSpPr>
          <p:cNvPr id="187" name="Google Shape;187;p8"/>
          <p:cNvSpPr/>
          <p:nvPr/>
        </p:nvSpPr>
        <p:spPr>
          <a:xfrm>
            <a:off x="15329693" y="4974072"/>
            <a:ext cx="1714791" cy="2760227"/>
          </a:xfrm>
          <a:custGeom>
            <a:avLst/>
            <a:gdLst/>
            <a:ahLst/>
            <a:cxnLst/>
            <a:rect l="l" t="t" r="r" b="b"/>
            <a:pathLst>
              <a:path w="1714791" h="2760227" extrusionOk="0">
                <a:moveTo>
                  <a:pt x="0" y="0"/>
                </a:moveTo>
                <a:lnTo>
                  <a:pt x="1714791" y="0"/>
                </a:lnTo>
                <a:lnTo>
                  <a:pt x="1714791" y="2760227"/>
                </a:lnTo>
                <a:lnTo>
                  <a:pt x="0" y="2760227"/>
                </a:lnTo>
                <a:lnTo>
                  <a:pt x="0" y="0"/>
                </a:lnTo>
                <a:close/>
              </a:path>
            </a:pathLst>
          </a:custGeom>
          <a:blipFill rotWithShape="1">
            <a:blip r:embed="rId16">
              <a:alphaModFix/>
            </a:blip>
            <a:stretch>
              <a:fillRect/>
            </a:stretch>
          </a:blipFill>
          <a:ln>
            <a:noFill/>
          </a:ln>
        </p:spPr>
      </p:sp>
      <p:sp>
        <p:nvSpPr>
          <p:cNvPr id="188" name="Google Shape;188;p8"/>
          <p:cNvSpPr/>
          <p:nvPr/>
        </p:nvSpPr>
        <p:spPr>
          <a:xfrm>
            <a:off x="16689214" y="2889217"/>
            <a:ext cx="2318983" cy="2307388"/>
          </a:xfrm>
          <a:custGeom>
            <a:avLst/>
            <a:gdLst/>
            <a:ahLst/>
            <a:cxnLst/>
            <a:rect l="l" t="t" r="r" b="b"/>
            <a:pathLst>
              <a:path w="2318983" h="2307388" extrusionOk="0">
                <a:moveTo>
                  <a:pt x="0" y="0"/>
                </a:moveTo>
                <a:lnTo>
                  <a:pt x="2318983" y="0"/>
                </a:lnTo>
                <a:lnTo>
                  <a:pt x="2318983" y="2307388"/>
                </a:lnTo>
                <a:lnTo>
                  <a:pt x="0" y="2307388"/>
                </a:lnTo>
                <a:lnTo>
                  <a:pt x="0" y="0"/>
                </a:lnTo>
                <a:close/>
              </a:path>
            </a:pathLst>
          </a:custGeom>
          <a:blipFill rotWithShape="1">
            <a:blip r:embed="rId17">
              <a:alphaModFix/>
            </a:blip>
            <a:stretch>
              <a:fillRect/>
            </a:stretch>
          </a:blipFill>
          <a:ln>
            <a:noFill/>
          </a:ln>
        </p:spPr>
      </p:sp>
      <p:sp>
        <p:nvSpPr>
          <p:cNvPr id="189" name="Google Shape;189;p8"/>
          <p:cNvSpPr/>
          <p:nvPr/>
        </p:nvSpPr>
        <p:spPr>
          <a:xfrm rot="-890950">
            <a:off x="13333710" y="9124133"/>
            <a:ext cx="2631368" cy="2075492"/>
          </a:xfrm>
          <a:custGeom>
            <a:avLst/>
            <a:gdLst/>
            <a:ahLst/>
            <a:cxnLst/>
            <a:rect l="l" t="t" r="r" b="b"/>
            <a:pathLst>
              <a:path w="2631368" h="2075492" extrusionOk="0">
                <a:moveTo>
                  <a:pt x="0" y="0"/>
                </a:moveTo>
                <a:lnTo>
                  <a:pt x="2631368" y="0"/>
                </a:lnTo>
                <a:lnTo>
                  <a:pt x="2631368" y="2075492"/>
                </a:lnTo>
                <a:lnTo>
                  <a:pt x="0" y="2075492"/>
                </a:lnTo>
                <a:lnTo>
                  <a:pt x="0" y="0"/>
                </a:lnTo>
                <a:close/>
              </a:path>
            </a:pathLst>
          </a:custGeom>
          <a:blipFill rotWithShape="1">
            <a:blip r:embed="rId18">
              <a:alphaModFix/>
            </a:blip>
            <a:stretch>
              <a:fillRect/>
            </a:stretch>
          </a:blipFill>
          <a:ln>
            <a:noFill/>
          </a:ln>
        </p:spPr>
      </p:sp>
      <p:sp>
        <p:nvSpPr>
          <p:cNvPr id="190" name="Google Shape;190;p8"/>
          <p:cNvSpPr/>
          <p:nvPr/>
        </p:nvSpPr>
        <p:spPr>
          <a:xfrm>
            <a:off x="2287979" y="5196605"/>
            <a:ext cx="13509990" cy="5146338"/>
          </a:xfrm>
          <a:custGeom>
            <a:avLst/>
            <a:gdLst/>
            <a:ahLst/>
            <a:cxnLst/>
            <a:rect l="l" t="t" r="r" b="b"/>
            <a:pathLst>
              <a:path w="13509990" h="5146338" extrusionOk="0">
                <a:moveTo>
                  <a:pt x="0" y="0"/>
                </a:moveTo>
                <a:lnTo>
                  <a:pt x="13509990" y="0"/>
                </a:lnTo>
                <a:lnTo>
                  <a:pt x="13509990" y="5146338"/>
                </a:lnTo>
                <a:lnTo>
                  <a:pt x="0" y="5146338"/>
                </a:lnTo>
                <a:lnTo>
                  <a:pt x="0" y="0"/>
                </a:lnTo>
                <a:close/>
              </a:path>
            </a:pathLst>
          </a:custGeom>
          <a:blipFill rotWithShape="1">
            <a:blip r:embed="rId19">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7E8"/>
        </a:solidFill>
        <a:effectLst/>
      </p:bgPr>
    </p:bg>
    <p:spTree>
      <p:nvGrpSpPr>
        <p:cNvPr id="1" name="Shape 194"/>
        <p:cNvGrpSpPr/>
        <p:nvPr/>
      </p:nvGrpSpPr>
      <p:grpSpPr>
        <a:xfrm>
          <a:off x="0" y="0"/>
          <a:ext cx="0" cy="0"/>
          <a:chOff x="0" y="0"/>
          <a:chExt cx="0" cy="0"/>
        </a:xfrm>
      </p:grpSpPr>
      <p:sp>
        <p:nvSpPr>
          <p:cNvPr id="195" name="Google Shape;195;g3767427667c_0_0"/>
          <p:cNvSpPr txBox="1"/>
          <p:nvPr/>
        </p:nvSpPr>
        <p:spPr>
          <a:xfrm>
            <a:off x="3529433" y="819150"/>
            <a:ext cx="11443500" cy="5859300"/>
          </a:xfrm>
          <a:prstGeom prst="rect">
            <a:avLst/>
          </a:prstGeom>
          <a:noFill/>
          <a:ln>
            <a:noFill/>
          </a:ln>
        </p:spPr>
        <p:txBody>
          <a:bodyPr spcFirstLastPara="1" wrap="square" lIns="0" tIns="0" rIns="0" bIns="0" anchor="t" anchorCtr="0">
            <a:spAutoFit/>
          </a:bodyPr>
          <a:lstStyle/>
          <a:p>
            <a:pPr marL="0" marR="0" lvl="0" indent="0" algn="ctr" rtl="0">
              <a:lnSpc>
                <a:spcPct val="194982"/>
              </a:lnSpc>
              <a:spcBef>
                <a:spcPts val="0"/>
              </a:spcBef>
              <a:spcAft>
                <a:spcPts val="0"/>
              </a:spcAft>
              <a:buNone/>
            </a:pPr>
            <a:r>
              <a:rPr lang="en-US" sz="4650" b="1">
                <a:solidFill>
                  <a:srgbClr val="191919"/>
                </a:solidFill>
              </a:rPr>
              <a:t>FINALMENTE</a:t>
            </a:r>
            <a:endParaRPr sz="4650" b="1">
              <a:solidFill>
                <a:srgbClr val="191919"/>
              </a:solidFill>
            </a:endParaRPr>
          </a:p>
          <a:p>
            <a:pPr marL="0" marR="0" lvl="0" indent="0" algn="ctr" rtl="0">
              <a:lnSpc>
                <a:spcPct val="194982"/>
              </a:lnSpc>
              <a:spcBef>
                <a:spcPts val="0"/>
              </a:spcBef>
              <a:spcAft>
                <a:spcPts val="0"/>
              </a:spcAft>
              <a:buNone/>
            </a:pPr>
            <a:r>
              <a:rPr lang="en-US" sz="4650" b="1">
                <a:solidFill>
                  <a:srgbClr val="191919"/>
                </a:solidFill>
              </a:rPr>
              <a:t>PASAREMOS AL PATIO A TOMARNOS UNA FOTOGRAFÍA GRUPAL CON LIENZO DE LA ACTIVIDAD</a:t>
            </a:r>
            <a:endParaRPr sz="4650" b="1">
              <a:solidFill>
                <a:srgbClr val="191919"/>
              </a:solidFill>
            </a:endParaRPr>
          </a:p>
          <a:p>
            <a:pPr marL="0" marR="0" lvl="0" indent="0" algn="ctr" rtl="0">
              <a:lnSpc>
                <a:spcPct val="514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6" name="Google Shape;196;g3767427667c_0_0"/>
          <p:cNvSpPr/>
          <p:nvPr/>
        </p:nvSpPr>
        <p:spPr>
          <a:xfrm rot="6647444" flipH="1">
            <a:off x="15744395" y="6035889"/>
            <a:ext cx="3495224" cy="2298109"/>
          </a:xfrm>
          <a:custGeom>
            <a:avLst/>
            <a:gdLst/>
            <a:ahLst/>
            <a:cxnLst/>
            <a:rect l="l" t="t" r="r" b="b"/>
            <a:pathLst>
              <a:path w="3494787" h="2297822" extrusionOk="0">
                <a:moveTo>
                  <a:pt x="3494787" y="0"/>
                </a:moveTo>
                <a:lnTo>
                  <a:pt x="0" y="0"/>
                </a:lnTo>
                <a:lnTo>
                  <a:pt x="0" y="2297822"/>
                </a:lnTo>
                <a:lnTo>
                  <a:pt x="3494787" y="2297822"/>
                </a:lnTo>
                <a:lnTo>
                  <a:pt x="3494787" y="0"/>
                </a:lnTo>
                <a:close/>
              </a:path>
            </a:pathLst>
          </a:custGeom>
          <a:blipFill rotWithShape="1">
            <a:blip r:embed="rId3">
              <a:alphaModFix/>
            </a:blip>
            <a:stretch>
              <a:fillRect/>
            </a:stretch>
          </a:blipFill>
          <a:ln>
            <a:noFill/>
          </a:ln>
        </p:spPr>
      </p:sp>
      <p:sp>
        <p:nvSpPr>
          <p:cNvPr id="197" name="Google Shape;197;g3767427667c_0_0"/>
          <p:cNvSpPr/>
          <p:nvPr/>
        </p:nvSpPr>
        <p:spPr>
          <a:xfrm rot="439219">
            <a:off x="15300901" y="7741296"/>
            <a:ext cx="2778850" cy="2778850"/>
          </a:xfrm>
          <a:custGeom>
            <a:avLst/>
            <a:gdLst/>
            <a:ahLst/>
            <a:cxnLst/>
            <a:rect l="l" t="t" r="r" b="b"/>
            <a:pathLst>
              <a:path w="2777028" h="2777028" extrusionOk="0">
                <a:moveTo>
                  <a:pt x="0" y="0"/>
                </a:moveTo>
                <a:lnTo>
                  <a:pt x="2777028" y="0"/>
                </a:lnTo>
                <a:lnTo>
                  <a:pt x="2777028" y="2777028"/>
                </a:lnTo>
                <a:lnTo>
                  <a:pt x="0" y="2777028"/>
                </a:lnTo>
                <a:lnTo>
                  <a:pt x="0" y="0"/>
                </a:lnTo>
                <a:close/>
              </a:path>
            </a:pathLst>
          </a:custGeom>
          <a:blipFill rotWithShape="1">
            <a:blip r:embed="rId4">
              <a:alphaModFix/>
            </a:blip>
            <a:stretch>
              <a:fillRect/>
            </a:stretch>
          </a:blipFill>
          <a:ln>
            <a:noFill/>
          </a:ln>
        </p:spPr>
      </p:sp>
      <p:sp>
        <p:nvSpPr>
          <p:cNvPr id="198" name="Google Shape;198;g3767427667c_0_0"/>
          <p:cNvSpPr/>
          <p:nvPr/>
        </p:nvSpPr>
        <p:spPr>
          <a:xfrm rot="1517095">
            <a:off x="-962837" y="8380333"/>
            <a:ext cx="4244256" cy="2122128"/>
          </a:xfrm>
          <a:custGeom>
            <a:avLst/>
            <a:gdLst/>
            <a:ahLst/>
            <a:cxnLst/>
            <a:rect l="l" t="t" r="r" b="b"/>
            <a:pathLst>
              <a:path w="4240481" h="2120241" extrusionOk="0">
                <a:moveTo>
                  <a:pt x="0" y="0"/>
                </a:moveTo>
                <a:lnTo>
                  <a:pt x="4240481" y="0"/>
                </a:lnTo>
                <a:lnTo>
                  <a:pt x="4240481" y="2120241"/>
                </a:lnTo>
                <a:lnTo>
                  <a:pt x="0" y="2120241"/>
                </a:lnTo>
                <a:lnTo>
                  <a:pt x="0" y="0"/>
                </a:lnTo>
                <a:close/>
              </a:path>
            </a:pathLst>
          </a:custGeom>
          <a:blipFill rotWithShape="1">
            <a:blip r:embed="rId5">
              <a:alphaModFix/>
            </a:blip>
            <a:stretch>
              <a:fillRect/>
            </a:stretch>
          </a:blipFill>
          <a:ln>
            <a:noFill/>
          </a:ln>
        </p:spPr>
      </p:sp>
      <p:sp>
        <p:nvSpPr>
          <p:cNvPr id="199" name="Google Shape;199;g3767427667c_0_0"/>
          <p:cNvSpPr/>
          <p:nvPr/>
        </p:nvSpPr>
        <p:spPr>
          <a:xfrm>
            <a:off x="-911112" y="4644300"/>
            <a:ext cx="3292350" cy="3259427"/>
          </a:xfrm>
          <a:custGeom>
            <a:avLst/>
            <a:gdLst/>
            <a:ahLst/>
            <a:cxnLst/>
            <a:rect l="l" t="t" r="r" b="b"/>
            <a:pathLst>
              <a:path w="3292350" h="3259427" extrusionOk="0">
                <a:moveTo>
                  <a:pt x="0" y="0"/>
                </a:moveTo>
                <a:lnTo>
                  <a:pt x="3292350" y="0"/>
                </a:lnTo>
                <a:lnTo>
                  <a:pt x="3292350" y="3259427"/>
                </a:lnTo>
                <a:lnTo>
                  <a:pt x="0" y="3259427"/>
                </a:lnTo>
                <a:lnTo>
                  <a:pt x="0" y="0"/>
                </a:lnTo>
                <a:close/>
              </a:path>
            </a:pathLst>
          </a:custGeom>
          <a:blipFill rotWithShape="1">
            <a:blip r:embed="rId6">
              <a:alphaModFix/>
            </a:blip>
            <a:stretch>
              <a:fillRect/>
            </a:stretch>
          </a:blipFill>
          <a:ln>
            <a:noFill/>
          </a:ln>
        </p:spPr>
      </p:sp>
      <p:sp>
        <p:nvSpPr>
          <p:cNvPr id="200" name="Google Shape;200;g3767427667c_0_0"/>
          <p:cNvSpPr/>
          <p:nvPr/>
        </p:nvSpPr>
        <p:spPr>
          <a:xfrm rot="1359176">
            <a:off x="1095650" y="7027001"/>
            <a:ext cx="2542702" cy="2396497"/>
          </a:xfrm>
          <a:custGeom>
            <a:avLst/>
            <a:gdLst/>
            <a:ahLst/>
            <a:cxnLst/>
            <a:rect l="l" t="t" r="r" b="b"/>
            <a:pathLst>
              <a:path w="2543680" h="2397419" extrusionOk="0">
                <a:moveTo>
                  <a:pt x="0" y="0"/>
                </a:moveTo>
                <a:lnTo>
                  <a:pt x="2543680" y="0"/>
                </a:lnTo>
                <a:lnTo>
                  <a:pt x="2543680" y="2397419"/>
                </a:lnTo>
                <a:lnTo>
                  <a:pt x="0" y="2397419"/>
                </a:lnTo>
                <a:lnTo>
                  <a:pt x="0" y="0"/>
                </a:lnTo>
                <a:close/>
              </a:path>
            </a:pathLst>
          </a:custGeom>
          <a:blipFill rotWithShape="1">
            <a:blip r:embed="rId7">
              <a:alphaModFix/>
            </a:blip>
            <a:stretch>
              <a:fillRect/>
            </a:stretch>
          </a:blipFill>
          <a:ln>
            <a:noFill/>
          </a:ln>
        </p:spPr>
      </p:sp>
      <p:sp>
        <p:nvSpPr>
          <p:cNvPr id="201" name="Google Shape;201;g3767427667c_0_0"/>
          <p:cNvSpPr/>
          <p:nvPr/>
        </p:nvSpPr>
        <p:spPr>
          <a:xfrm>
            <a:off x="2995662" y="9258300"/>
            <a:ext cx="2104405" cy="1807158"/>
          </a:xfrm>
          <a:custGeom>
            <a:avLst/>
            <a:gdLst/>
            <a:ahLst/>
            <a:cxnLst/>
            <a:rect l="l" t="t" r="r" b="b"/>
            <a:pathLst>
              <a:path w="2104405" h="1807158" extrusionOk="0">
                <a:moveTo>
                  <a:pt x="0" y="0"/>
                </a:moveTo>
                <a:lnTo>
                  <a:pt x="2104405" y="0"/>
                </a:lnTo>
                <a:lnTo>
                  <a:pt x="2104405" y="1807158"/>
                </a:lnTo>
                <a:lnTo>
                  <a:pt x="0" y="1807158"/>
                </a:lnTo>
                <a:lnTo>
                  <a:pt x="0" y="0"/>
                </a:lnTo>
                <a:close/>
              </a:path>
            </a:pathLst>
          </a:custGeom>
          <a:blipFill rotWithShape="1">
            <a:blip r:embed="rId8">
              <a:alphaModFix/>
            </a:blip>
            <a:stretch>
              <a:fillRect/>
            </a:stretch>
          </a:blipFill>
          <a:ln>
            <a:noFill/>
          </a:ln>
        </p:spPr>
      </p:sp>
      <p:sp>
        <p:nvSpPr>
          <p:cNvPr id="202" name="Google Shape;202;g3767427667c_0_0"/>
          <p:cNvSpPr/>
          <p:nvPr/>
        </p:nvSpPr>
        <p:spPr>
          <a:xfrm>
            <a:off x="16187088" y="232634"/>
            <a:ext cx="2611202" cy="2026946"/>
          </a:xfrm>
          <a:custGeom>
            <a:avLst/>
            <a:gdLst/>
            <a:ahLst/>
            <a:cxnLst/>
            <a:rect l="l" t="t" r="r" b="b"/>
            <a:pathLst>
              <a:path w="2611202" h="2026946" extrusionOk="0">
                <a:moveTo>
                  <a:pt x="0" y="0"/>
                </a:moveTo>
                <a:lnTo>
                  <a:pt x="2611202" y="0"/>
                </a:lnTo>
                <a:lnTo>
                  <a:pt x="2611202" y="2026946"/>
                </a:lnTo>
                <a:lnTo>
                  <a:pt x="0" y="2026946"/>
                </a:lnTo>
                <a:lnTo>
                  <a:pt x="0" y="0"/>
                </a:lnTo>
                <a:close/>
              </a:path>
            </a:pathLst>
          </a:custGeom>
          <a:blipFill rotWithShape="1">
            <a:blip r:embed="rId9">
              <a:alphaModFix/>
            </a:blip>
            <a:stretch>
              <a:fillRect/>
            </a:stretch>
          </a:blipFill>
          <a:ln>
            <a:noFill/>
          </a:ln>
        </p:spPr>
      </p:sp>
      <p:sp>
        <p:nvSpPr>
          <p:cNvPr id="203" name="Google Shape;203;g3767427667c_0_0"/>
          <p:cNvSpPr/>
          <p:nvPr/>
        </p:nvSpPr>
        <p:spPr>
          <a:xfrm rot="-2243117">
            <a:off x="14808684" y="1549347"/>
            <a:ext cx="2533806" cy="2530638"/>
          </a:xfrm>
          <a:custGeom>
            <a:avLst/>
            <a:gdLst/>
            <a:ahLst/>
            <a:cxnLst/>
            <a:rect l="l" t="t" r="r" b="b"/>
            <a:pathLst>
              <a:path w="2532437" h="2529271" extrusionOk="0">
                <a:moveTo>
                  <a:pt x="0" y="0"/>
                </a:moveTo>
                <a:lnTo>
                  <a:pt x="2532437" y="0"/>
                </a:lnTo>
                <a:lnTo>
                  <a:pt x="2532437" y="2529271"/>
                </a:lnTo>
                <a:lnTo>
                  <a:pt x="0" y="2529271"/>
                </a:lnTo>
                <a:lnTo>
                  <a:pt x="0" y="0"/>
                </a:lnTo>
                <a:close/>
              </a:path>
            </a:pathLst>
          </a:custGeom>
          <a:blipFill rotWithShape="1">
            <a:blip r:embed="rId10">
              <a:alphaModFix/>
            </a:blip>
            <a:stretch>
              <a:fillRect/>
            </a:stretch>
          </a:blipFill>
          <a:ln>
            <a:noFill/>
          </a:ln>
        </p:spPr>
      </p:sp>
      <p:sp>
        <p:nvSpPr>
          <p:cNvPr id="204" name="Google Shape;204;g3767427667c_0_0"/>
          <p:cNvSpPr/>
          <p:nvPr/>
        </p:nvSpPr>
        <p:spPr>
          <a:xfrm rot="-1057145">
            <a:off x="-219994" y="-3545"/>
            <a:ext cx="2496420" cy="2496420"/>
          </a:xfrm>
          <a:custGeom>
            <a:avLst/>
            <a:gdLst/>
            <a:ahLst/>
            <a:cxnLst/>
            <a:rect l="l" t="t" r="r" b="b"/>
            <a:pathLst>
              <a:path w="2497966" h="2497966" extrusionOk="0">
                <a:moveTo>
                  <a:pt x="0" y="0"/>
                </a:moveTo>
                <a:lnTo>
                  <a:pt x="2497966" y="0"/>
                </a:lnTo>
                <a:lnTo>
                  <a:pt x="2497966" y="2497966"/>
                </a:lnTo>
                <a:lnTo>
                  <a:pt x="0" y="2497966"/>
                </a:lnTo>
                <a:lnTo>
                  <a:pt x="0" y="0"/>
                </a:lnTo>
                <a:close/>
              </a:path>
            </a:pathLst>
          </a:custGeom>
          <a:blipFill rotWithShape="1">
            <a:blip r:embed="rId11">
              <a:alphaModFix/>
            </a:blip>
            <a:stretch>
              <a:fillRect/>
            </a:stretch>
          </a:blipFill>
          <a:ln>
            <a:noFill/>
          </a:ln>
        </p:spPr>
      </p:sp>
      <p:sp>
        <p:nvSpPr>
          <p:cNvPr id="205" name="Google Shape;205;g3767427667c_0_0"/>
          <p:cNvSpPr/>
          <p:nvPr/>
        </p:nvSpPr>
        <p:spPr>
          <a:xfrm rot="1073513">
            <a:off x="41520" y="3094963"/>
            <a:ext cx="2731054" cy="1898083"/>
          </a:xfrm>
          <a:custGeom>
            <a:avLst/>
            <a:gdLst/>
            <a:ahLst/>
            <a:cxnLst/>
            <a:rect l="l" t="t" r="r" b="b"/>
            <a:pathLst>
              <a:path w="2728582" h="1896365" extrusionOk="0">
                <a:moveTo>
                  <a:pt x="0" y="0"/>
                </a:moveTo>
                <a:lnTo>
                  <a:pt x="2728582" y="0"/>
                </a:lnTo>
                <a:lnTo>
                  <a:pt x="2728582" y="1896364"/>
                </a:lnTo>
                <a:lnTo>
                  <a:pt x="0" y="1896364"/>
                </a:lnTo>
                <a:lnTo>
                  <a:pt x="0" y="0"/>
                </a:lnTo>
                <a:close/>
              </a:path>
            </a:pathLst>
          </a:custGeom>
          <a:blipFill rotWithShape="1">
            <a:blip r:embed="rId12">
              <a:alphaModFix/>
            </a:blip>
            <a:stretch>
              <a:fillRect/>
            </a:stretch>
          </a:blipFill>
          <a:ln>
            <a:noFill/>
          </a:ln>
        </p:spPr>
      </p:sp>
      <p:sp>
        <p:nvSpPr>
          <p:cNvPr id="206" name="Google Shape;206;g3767427667c_0_0"/>
          <p:cNvSpPr/>
          <p:nvPr/>
        </p:nvSpPr>
        <p:spPr>
          <a:xfrm rot="1073513">
            <a:off x="13944413" y="-933224"/>
            <a:ext cx="2775998" cy="2836269"/>
          </a:xfrm>
          <a:custGeom>
            <a:avLst/>
            <a:gdLst/>
            <a:ahLst/>
            <a:cxnLst/>
            <a:rect l="l" t="t" r="r" b="b"/>
            <a:pathLst>
              <a:path w="2773486" h="2833702" extrusionOk="0">
                <a:moveTo>
                  <a:pt x="0" y="0"/>
                </a:moveTo>
                <a:lnTo>
                  <a:pt x="2773486" y="0"/>
                </a:lnTo>
                <a:lnTo>
                  <a:pt x="2773486" y="2833702"/>
                </a:lnTo>
                <a:lnTo>
                  <a:pt x="0" y="2833702"/>
                </a:lnTo>
                <a:lnTo>
                  <a:pt x="0" y="0"/>
                </a:lnTo>
                <a:close/>
              </a:path>
            </a:pathLst>
          </a:custGeom>
          <a:blipFill rotWithShape="1">
            <a:blip r:embed="rId13">
              <a:alphaModFix/>
            </a:blip>
            <a:stretch>
              <a:fillRect/>
            </a:stretch>
          </a:blipFill>
          <a:ln>
            <a:noFill/>
          </a:ln>
        </p:spPr>
      </p:sp>
      <p:sp>
        <p:nvSpPr>
          <p:cNvPr id="207" name="Google Shape;207;g3767427667c_0_0"/>
          <p:cNvSpPr/>
          <p:nvPr/>
        </p:nvSpPr>
        <p:spPr>
          <a:xfrm>
            <a:off x="3237132" y="-1409762"/>
            <a:ext cx="2465518" cy="2450108"/>
          </a:xfrm>
          <a:custGeom>
            <a:avLst/>
            <a:gdLst/>
            <a:ahLst/>
            <a:cxnLst/>
            <a:rect l="l" t="t" r="r" b="b"/>
            <a:pathLst>
              <a:path w="2465518" h="2450108" extrusionOk="0">
                <a:moveTo>
                  <a:pt x="0" y="0"/>
                </a:moveTo>
                <a:lnTo>
                  <a:pt x="2465518" y="0"/>
                </a:lnTo>
                <a:lnTo>
                  <a:pt x="2465518" y="2450109"/>
                </a:lnTo>
                <a:lnTo>
                  <a:pt x="0" y="2450109"/>
                </a:lnTo>
                <a:lnTo>
                  <a:pt x="0" y="0"/>
                </a:lnTo>
                <a:close/>
              </a:path>
            </a:pathLst>
          </a:custGeom>
          <a:blipFill rotWithShape="1">
            <a:blip r:embed="rId14">
              <a:alphaModFix/>
            </a:blip>
            <a:stretch>
              <a:fillRect/>
            </a:stretch>
          </a:blipFill>
          <a:ln>
            <a:noFill/>
          </a:ln>
        </p:spPr>
      </p:sp>
      <p:sp>
        <p:nvSpPr>
          <p:cNvPr id="208" name="Google Shape;208;g3767427667c_0_0"/>
          <p:cNvSpPr/>
          <p:nvPr/>
        </p:nvSpPr>
        <p:spPr>
          <a:xfrm rot="-1432517">
            <a:off x="1222274" y="-9869"/>
            <a:ext cx="2134167" cy="2767153"/>
          </a:xfrm>
          <a:custGeom>
            <a:avLst/>
            <a:gdLst/>
            <a:ahLst/>
            <a:cxnLst/>
            <a:rect l="l" t="t" r="r" b="b"/>
            <a:pathLst>
              <a:path w="2132834" h="2765425" extrusionOk="0">
                <a:moveTo>
                  <a:pt x="0" y="0"/>
                </a:moveTo>
                <a:lnTo>
                  <a:pt x="2132835" y="0"/>
                </a:lnTo>
                <a:lnTo>
                  <a:pt x="2132835" y="2765426"/>
                </a:lnTo>
                <a:lnTo>
                  <a:pt x="0" y="2765426"/>
                </a:lnTo>
                <a:lnTo>
                  <a:pt x="0" y="0"/>
                </a:lnTo>
                <a:close/>
              </a:path>
            </a:pathLst>
          </a:custGeom>
          <a:blipFill rotWithShape="1">
            <a:blip r:embed="rId15">
              <a:alphaModFix/>
            </a:blip>
            <a:stretch>
              <a:fillRect/>
            </a:stretch>
          </a:blipFill>
          <a:ln>
            <a:noFill/>
          </a:ln>
        </p:spPr>
      </p:sp>
      <p:sp>
        <p:nvSpPr>
          <p:cNvPr id="209" name="Google Shape;209;g3767427667c_0_0"/>
          <p:cNvSpPr/>
          <p:nvPr/>
        </p:nvSpPr>
        <p:spPr>
          <a:xfrm>
            <a:off x="15329693" y="4974072"/>
            <a:ext cx="1714791" cy="2760227"/>
          </a:xfrm>
          <a:custGeom>
            <a:avLst/>
            <a:gdLst/>
            <a:ahLst/>
            <a:cxnLst/>
            <a:rect l="l" t="t" r="r" b="b"/>
            <a:pathLst>
              <a:path w="1714791" h="2760227" extrusionOk="0">
                <a:moveTo>
                  <a:pt x="0" y="0"/>
                </a:moveTo>
                <a:lnTo>
                  <a:pt x="1714791" y="0"/>
                </a:lnTo>
                <a:lnTo>
                  <a:pt x="1714791" y="2760227"/>
                </a:lnTo>
                <a:lnTo>
                  <a:pt x="0" y="2760227"/>
                </a:lnTo>
                <a:lnTo>
                  <a:pt x="0" y="0"/>
                </a:lnTo>
                <a:close/>
              </a:path>
            </a:pathLst>
          </a:custGeom>
          <a:blipFill rotWithShape="1">
            <a:blip r:embed="rId16">
              <a:alphaModFix/>
            </a:blip>
            <a:stretch>
              <a:fillRect/>
            </a:stretch>
          </a:blipFill>
          <a:ln>
            <a:noFill/>
          </a:ln>
        </p:spPr>
      </p:sp>
      <p:sp>
        <p:nvSpPr>
          <p:cNvPr id="210" name="Google Shape;210;g3767427667c_0_0"/>
          <p:cNvSpPr/>
          <p:nvPr/>
        </p:nvSpPr>
        <p:spPr>
          <a:xfrm>
            <a:off x="16689214" y="2889217"/>
            <a:ext cx="2318983" cy="2307388"/>
          </a:xfrm>
          <a:custGeom>
            <a:avLst/>
            <a:gdLst/>
            <a:ahLst/>
            <a:cxnLst/>
            <a:rect l="l" t="t" r="r" b="b"/>
            <a:pathLst>
              <a:path w="2318983" h="2307388" extrusionOk="0">
                <a:moveTo>
                  <a:pt x="0" y="0"/>
                </a:moveTo>
                <a:lnTo>
                  <a:pt x="2318983" y="0"/>
                </a:lnTo>
                <a:lnTo>
                  <a:pt x="2318983" y="2307388"/>
                </a:lnTo>
                <a:lnTo>
                  <a:pt x="0" y="2307388"/>
                </a:lnTo>
                <a:lnTo>
                  <a:pt x="0" y="0"/>
                </a:lnTo>
                <a:close/>
              </a:path>
            </a:pathLst>
          </a:custGeom>
          <a:blipFill rotWithShape="1">
            <a:blip r:embed="rId17">
              <a:alphaModFix/>
            </a:blip>
            <a:stretch>
              <a:fillRect/>
            </a:stretch>
          </a:blipFill>
          <a:ln>
            <a:noFill/>
          </a:ln>
        </p:spPr>
      </p:sp>
      <p:sp>
        <p:nvSpPr>
          <p:cNvPr id="211" name="Google Shape;211;g3767427667c_0_0"/>
          <p:cNvSpPr/>
          <p:nvPr/>
        </p:nvSpPr>
        <p:spPr>
          <a:xfrm rot="-894226">
            <a:off x="13334607" y="9122227"/>
            <a:ext cx="2634474" cy="2077942"/>
          </a:xfrm>
          <a:custGeom>
            <a:avLst/>
            <a:gdLst/>
            <a:ahLst/>
            <a:cxnLst/>
            <a:rect l="l" t="t" r="r" b="b"/>
            <a:pathLst>
              <a:path w="2631368" h="2075492" extrusionOk="0">
                <a:moveTo>
                  <a:pt x="0" y="0"/>
                </a:moveTo>
                <a:lnTo>
                  <a:pt x="2631368" y="0"/>
                </a:lnTo>
                <a:lnTo>
                  <a:pt x="2631368" y="2075492"/>
                </a:lnTo>
                <a:lnTo>
                  <a:pt x="0" y="2075492"/>
                </a:lnTo>
                <a:lnTo>
                  <a:pt x="0" y="0"/>
                </a:lnTo>
                <a:close/>
              </a:path>
            </a:pathLst>
          </a:custGeom>
          <a:blipFill rotWithShape="1">
            <a:blip r:embed="rId18">
              <a:alphaModFix/>
            </a:blip>
            <a:stretch>
              <a:fillRect/>
            </a:stretch>
          </a:blipFill>
          <a:ln>
            <a:noFill/>
          </a:ln>
        </p:spPr>
      </p:sp>
      <p:sp>
        <p:nvSpPr>
          <p:cNvPr id="212" name="Google Shape;212;g3767427667c_0_0"/>
          <p:cNvSpPr/>
          <p:nvPr/>
        </p:nvSpPr>
        <p:spPr>
          <a:xfrm>
            <a:off x="2287979" y="5196605"/>
            <a:ext cx="13509990" cy="5146338"/>
          </a:xfrm>
          <a:custGeom>
            <a:avLst/>
            <a:gdLst/>
            <a:ahLst/>
            <a:cxnLst/>
            <a:rect l="l" t="t" r="r" b="b"/>
            <a:pathLst>
              <a:path w="13509990" h="5146338" extrusionOk="0">
                <a:moveTo>
                  <a:pt x="0" y="0"/>
                </a:moveTo>
                <a:lnTo>
                  <a:pt x="13509990" y="0"/>
                </a:lnTo>
                <a:lnTo>
                  <a:pt x="13509990" y="5146338"/>
                </a:lnTo>
                <a:lnTo>
                  <a:pt x="0" y="5146338"/>
                </a:lnTo>
                <a:lnTo>
                  <a:pt x="0" y="0"/>
                </a:lnTo>
                <a:close/>
              </a:path>
            </a:pathLst>
          </a:custGeom>
          <a:blipFill rotWithShape="1">
            <a:blip r:embed="rId19">
              <a:alphaModFix/>
            </a:blip>
            <a:stretch>
              <a:fillRect/>
            </a:stretch>
          </a:blipFill>
          <a:ln>
            <a:noFill/>
          </a:ln>
        </p:spPr>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556</Words>
  <Application>Microsoft Office PowerPoint</Application>
  <PresentationFormat>Personalizado</PresentationFormat>
  <Paragraphs>27</Paragraphs>
  <Slides>9</Slides>
  <Notes>9</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vt:i4>
      </vt:variant>
    </vt:vector>
  </HeadingPairs>
  <TitlesOfParts>
    <vt:vector size="12" baseType="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cp:revision>
  <dcterms:created xsi:type="dcterms:W3CDTF">2006-08-16T00:00:00Z</dcterms:created>
  <dcterms:modified xsi:type="dcterms:W3CDTF">2025-08-20T16:25:41Z</dcterms:modified>
</cp:coreProperties>
</file>