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omfortaa"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CTrRGKP4pLS+JVFvD7J9XZJzP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92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6871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15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7b624859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37b624859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06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63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5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01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45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84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59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57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36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9.png"/><Relationship Id="rId3" Type="http://schemas.openxmlformats.org/officeDocument/2006/relationships/image" Target="../media/image71.png"/><Relationship Id="rId7" Type="http://schemas.openxmlformats.org/officeDocument/2006/relationships/image" Target="../media/image32.png"/><Relationship Id="rId12" Type="http://schemas.openxmlformats.org/officeDocument/2006/relationships/image" Target="../media/image76.png"/><Relationship Id="rId2" Type="http://schemas.openxmlformats.org/officeDocument/2006/relationships/notesSlide" Target="../notesSlides/notesSlide10.xml"/><Relationship Id="rId16"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70.png"/><Relationship Id="rId9" Type="http://schemas.openxmlformats.org/officeDocument/2006/relationships/image" Target="../media/image9.png"/><Relationship Id="rId1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9.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4.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7.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png"/><Relationship Id="rId3" Type="http://schemas.openxmlformats.org/officeDocument/2006/relationships/image" Target="../media/image46.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27.png"/><Relationship Id="rId5" Type="http://schemas.openxmlformats.org/officeDocument/2006/relationships/image" Target="../media/image48.png"/><Relationship Id="rId10" Type="http://schemas.openxmlformats.org/officeDocument/2006/relationships/image" Target="../media/image9.png"/><Relationship Id="rId4" Type="http://schemas.openxmlformats.org/officeDocument/2006/relationships/image" Target="../media/image4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image" Target="../media/image2.png"/><Relationship Id="rId21" Type="http://schemas.openxmlformats.org/officeDocument/2006/relationships/image" Target="../media/image62.png"/><Relationship Id="rId7" Type="http://schemas.openxmlformats.org/officeDocument/2006/relationships/image" Target="../media/image27.png"/><Relationship Id="rId12" Type="http://schemas.openxmlformats.org/officeDocument/2006/relationships/image" Target="../media/image54.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58.png"/><Relationship Id="rId20"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33.png"/><Relationship Id="rId5" Type="http://schemas.openxmlformats.org/officeDocument/2006/relationships/image" Target="../media/image7.png"/><Relationship Id="rId15" Type="http://schemas.openxmlformats.org/officeDocument/2006/relationships/image" Target="../media/image57.png"/><Relationship Id="rId23" Type="http://schemas.openxmlformats.org/officeDocument/2006/relationships/image" Target="../media/image64.png"/><Relationship Id="rId10" Type="http://schemas.openxmlformats.org/officeDocument/2006/relationships/image" Target="../media/image53.png"/><Relationship Id="rId19" Type="http://schemas.openxmlformats.org/officeDocument/2006/relationships/image" Target="../media/image60.png"/><Relationship Id="rId4" Type="http://schemas.openxmlformats.org/officeDocument/2006/relationships/image" Target="../media/image6.png"/><Relationship Id="rId9" Type="http://schemas.openxmlformats.org/officeDocument/2006/relationships/image" Target="../media/image52.png"/><Relationship Id="rId14" Type="http://schemas.openxmlformats.org/officeDocument/2006/relationships/image" Target="../media/image56.png"/><Relationship Id="rId22" Type="http://schemas.openxmlformats.org/officeDocument/2006/relationships/image" Target="../media/image6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7.png"/><Relationship Id="rId12"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6.png"/><Relationship Id="rId5" Type="http://schemas.openxmlformats.org/officeDocument/2006/relationships/image" Target="../media/image67.png"/><Relationship Id="rId15" Type="http://schemas.openxmlformats.org/officeDocument/2006/relationships/image" Target="../media/image71.png"/><Relationship Id="rId10" Type="http://schemas.openxmlformats.org/officeDocument/2006/relationships/image" Target="../media/image25.png"/><Relationship Id="rId4" Type="http://schemas.openxmlformats.org/officeDocument/2006/relationships/image" Target="../media/image66.png"/><Relationship Id="rId9" Type="http://schemas.openxmlformats.org/officeDocument/2006/relationships/image" Target="../media/image24.png"/><Relationship Id="rId14" Type="http://schemas.openxmlformats.org/officeDocument/2006/relationships/image" Target="../media/image7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26.png"/><Relationship Id="rId5" Type="http://schemas.openxmlformats.org/officeDocument/2006/relationships/image" Target="../media/image7.pn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image" Target="../media/image7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9.png"/><Relationship Id="rId3" Type="http://schemas.openxmlformats.org/officeDocument/2006/relationships/image" Target="../media/image71.png"/><Relationship Id="rId7" Type="http://schemas.openxmlformats.org/officeDocument/2006/relationships/image" Target="../media/image32.png"/><Relationship Id="rId12" Type="http://schemas.openxmlformats.org/officeDocument/2006/relationships/image" Target="../media/image76.pn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70.png"/><Relationship Id="rId9" Type="http://schemas.openxmlformats.org/officeDocument/2006/relationships/image" Target="../media/image9.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1020968" y="992535"/>
            <a:ext cx="16246063" cy="8265765"/>
            <a:chOff x="0" y="-9525"/>
            <a:chExt cx="4278799" cy="2176992"/>
          </a:xfrm>
        </p:grpSpPr>
        <p:sp>
          <p:nvSpPr>
            <p:cNvPr id="85" name="Google Shape;85;p1"/>
            <p:cNvSpPr/>
            <p:nvPr/>
          </p:nvSpPr>
          <p:spPr>
            <a:xfrm>
              <a:off x="0" y="0"/>
              <a:ext cx="4278799" cy="2167467"/>
            </a:xfrm>
            <a:custGeom>
              <a:avLst/>
              <a:gdLst/>
              <a:ahLst/>
              <a:cxnLst/>
              <a:rect l="l" t="t" r="r" b="b"/>
              <a:pathLst>
                <a:path w="4278799" h="2167467" extrusionOk="0">
                  <a:moveTo>
                    <a:pt x="0" y="0"/>
                  </a:moveTo>
                  <a:lnTo>
                    <a:pt x="4278799" y="0"/>
                  </a:lnTo>
                  <a:lnTo>
                    <a:pt x="4278799" y="2167467"/>
                  </a:lnTo>
                  <a:lnTo>
                    <a:pt x="0" y="2167467"/>
                  </a:lnTo>
                  <a:close/>
                </a:path>
              </a:pathLst>
            </a:custGeom>
            <a:solidFill>
              <a:srgbClr val="B5CF90"/>
            </a:solidFill>
            <a:ln>
              <a:noFill/>
            </a:ln>
          </p:spPr>
        </p:sp>
        <p:sp>
          <p:nvSpPr>
            <p:cNvPr id="86" name="Google Shape;86;p1"/>
            <p:cNvSpPr txBox="1"/>
            <p:nvPr/>
          </p:nvSpPr>
          <p:spPr>
            <a:xfrm>
              <a:off x="0" y="-9525"/>
              <a:ext cx="4278799" cy="2176992"/>
            </a:xfrm>
            <a:prstGeom prst="rect">
              <a:avLst/>
            </a:prstGeom>
            <a:noFill/>
            <a:ln>
              <a:noFill/>
            </a:ln>
          </p:spPr>
          <p:txBody>
            <a:bodyPr spcFirstLastPara="1" wrap="square" lIns="50800" tIns="50800" rIns="50800" bIns="50800" anchor="ctr" anchorCtr="0">
              <a:noAutofit/>
            </a:bodyPr>
            <a:lstStyle/>
            <a:p>
              <a:pPr marL="0" marR="0" lvl="0" indent="0" algn="ctr" rtl="0">
                <a:lnSpc>
                  <a:spcPct val="157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7" name="Google Shape;87;p1"/>
          <p:cNvSpPr/>
          <p:nvPr/>
        </p:nvSpPr>
        <p:spPr>
          <a:xfrm>
            <a:off x="7151118" y="3086100"/>
            <a:ext cx="3985764" cy="4114800"/>
          </a:xfrm>
          <a:custGeom>
            <a:avLst/>
            <a:gdLst/>
            <a:ahLst/>
            <a:cxnLst/>
            <a:rect l="l" t="t" r="r" b="b"/>
            <a:pathLst>
              <a:path w="3985764" h="4114800" extrusionOk="0">
                <a:moveTo>
                  <a:pt x="0" y="0"/>
                </a:moveTo>
                <a:lnTo>
                  <a:pt x="3985764" y="0"/>
                </a:lnTo>
                <a:lnTo>
                  <a:pt x="3985764" y="4114800"/>
                </a:lnTo>
                <a:lnTo>
                  <a:pt x="0" y="4114800"/>
                </a:lnTo>
                <a:lnTo>
                  <a:pt x="0" y="0"/>
                </a:lnTo>
                <a:close/>
              </a:path>
            </a:pathLst>
          </a:custGeom>
          <a:blipFill rotWithShape="1">
            <a:blip r:embed="rId3">
              <a:alphaModFix/>
            </a:blip>
            <a:stretch>
              <a:fillRect/>
            </a:stretch>
          </a:blipFill>
          <a:ln>
            <a:noFill/>
          </a:ln>
        </p:spPr>
      </p:sp>
      <p:sp>
        <p:nvSpPr>
          <p:cNvPr id="88" name="Google Shape;88;p1"/>
          <p:cNvSpPr/>
          <p:nvPr/>
        </p:nvSpPr>
        <p:spPr>
          <a:xfrm rot="-5400000">
            <a:off x="5240497" y="-2015602"/>
            <a:ext cx="7807006" cy="14124517"/>
          </a:xfrm>
          <a:custGeom>
            <a:avLst/>
            <a:gdLst/>
            <a:ahLst/>
            <a:cxnLst/>
            <a:rect l="l" t="t" r="r" b="b"/>
            <a:pathLst>
              <a:path w="7807006" h="14124517" extrusionOk="0">
                <a:moveTo>
                  <a:pt x="0" y="0"/>
                </a:moveTo>
                <a:lnTo>
                  <a:pt x="7807006" y="0"/>
                </a:lnTo>
                <a:lnTo>
                  <a:pt x="7807006" y="14124516"/>
                </a:lnTo>
                <a:lnTo>
                  <a:pt x="0" y="14124516"/>
                </a:lnTo>
                <a:lnTo>
                  <a:pt x="0" y="0"/>
                </a:lnTo>
                <a:close/>
              </a:path>
            </a:pathLst>
          </a:custGeom>
          <a:blipFill rotWithShape="1">
            <a:blip r:embed="rId4">
              <a:alphaModFix/>
            </a:blip>
            <a:stretch>
              <a:fillRect/>
            </a:stretch>
          </a:blipFill>
          <a:ln>
            <a:noFill/>
          </a:ln>
        </p:spPr>
      </p:sp>
      <p:sp>
        <p:nvSpPr>
          <p:cNvPr id="89" name="Google Shape;89;p1"/>
          <p:cNvSpPr/>
          <p:nvPr/>
        </p:nvSpPr>
        <p:spPr>
          <a:xfrm rot="-9943600" flipH="1">
            <a:off x="1563740" y="3276054"/>
            <a:ext cx="566059" cy="541359"/>
          </a:xfrm>
          <a:custGeom>
            <a:avLst/>
            <a:gdLst/>
            <a:ahLst/>
            <a:cxnLst/>
            <a:rect l="l" t="t" r="r" b="b"/>
            <a:pathLst>
              <a:path w="566059" h="541359" extrusionOk="0">
                <a:moveTo>
                  <a:pt x="566059" y="0"/>
                </a:moveTo>
                <a:lnTo>
                  <a:pt x="0" y="0"/>
                </a:lnTo>
                <a:lnTo>
                  <a:pt x="0" y="541359"/>
                </a:lnTo>
                <a:lnTo>
                  <a:pt x="566059" y="541359"/>
                </a:lnTo>
                <a:lnTo>
                  <a:pt x="566059" y="0"/>
                </a:lnTo>
                <a:close/>
              </a:path>
            </a:pathLst>
          </a:custGeom>
          <a:blipFill rotWithShape="1">
            <a:blip r:embed="rId5">
              <a:alphaModFix/>
            </a:blip>
            <a:stretch>
              <a:fillRect/>
            </a:stretch>
          </a:blipFill>
          <a:ln>
            <a:noFill/>
          </a:ln>
        </p:spPr>
      </p:sp>
      <p:sp>
        <p:nvSpPr>
          <p:cNvPr id="90" name="Google Shape;90;p1" descr="niña feliz"/>
          <p:cNvSpPr/>
          <p:nvPr/>
        </p:nvSpPr>
        <p:spPr>
          <a:xfrm flipH="1">
            <a:off x="13953042" y="4599970"/>
            <a:ext cx="4925934" cy="6790134"/>
          </a:xfrm>
          <a:custGeom>
            <a:avLst/>
            <a:gdLst/>
            <a:ahLst/>
            <a:cxnLst/>
            <a:rect l="l" t="t" r="r" b="b"/>
            <a:pathLst>
              <a:path w="4925934" h="6790134" extrusionOk="0">
                <a:moveTo>
                  <a:pt x="4925934" y="0"/>
                </a:moveTo>
                <a:lnTo>
                  <a:pt x="0" y="0"/>
                </a:lnTo>
                <a:lnTo>
                  <a:pt x="0" y="6790135"/>
                </a:lnTo>
                <a:lnTo>
                  <a:pt x="4925934" y="6790135"/>
                </a:lnTo>
                <a:lnTo>
                  <a:pt x="4925934" y="0"/>
                </a:lnTo>
                <a:close/>
              </a:path>
            </a:pathLst>
          </a:custGeom>
          <a:blipFill rotWithShape="1">
            <a:blip r:embed="rId6">
              <a:alphaModFix/>
            </a:blip>
            <a:stretch>
              <a:fillRect/>
            </a:stretch>
          </a:blipFill>
          <a:ln>
            <a:noFill/>
          </a:ln>
        </p:spPr>
      </p:sp>
      <p:sp>
        <p:nvSpPr>
          <p:cNvPr id="91" name="Google Shape;91;p1" descr="Niño saludando"/>
          <p:cNvSpPr/>
          <p:nvPr/>
        </p:nvSpPr>
        <p:spPr>
          <a:xfrm rot="2257760" flipH="1">
            <a:off x="-1445011" y="1372452"/>
            <a:ext cx="4308806" cy="6809895"/>
          </a:xfrm>
          <a:custGeom>
            <a:avLst/>
            <a:gdLst/>
            <a:ahLst/>
            <a:cxnLst/>
            <a:rect l="l" t="t" r="r" b="b"/>
            <a:pathLst>
              <a:path w="4308806" h="6809895" extrusionOk="0">
                <a:moveTo>
                  <a:pt x="4308806" y="0"/>
                </a:moveTo>
                <a:lnTo>
                  <a:pt x="0" y="0"/>
                </a:lnTo>
                <a:lnTo>
                  <a:pt x="0" y="6809895"/>
                </a:lnTo>
                <a:lnTo>
                  <a:pt x="4308806" y="6809895"/>
                </a:lnTo>
                <a:lnTo>
                  <a:pt x="4308806" y="0"/>
                </a:lnTo>
                <a:close/>
              </a:path>
            </a:pathLst>
          </a:custGeom>
          <a:blipFill rotWithShape="1">
            <a:blip r:embed="rId7">
              <a:alphaModFix/>
            </a:blip>
            <a:stretch>
              <a:fillRect/>
            </a:stretch>
          </a:blipFill>
          <a:ln>
            <a:noFill/>
          </a:ln>
        </p:spPr>
      </p:sp>
      <p:sp>
        <p:nvSpPr>
          <p:cNvPr id="92" name="Google Shape;92;p1"/>
          <p:cNvSpPr/>
          <p:nvPr/>
        </p:nvSpPr>
        <p:spPr>
          <a:xfrm rot="-1991593">
            <a:off x="195724" y="6732386"/>
            <a:ext cx="1486054" cy="1364468"/>
          </a:xfrm>
          <a:custGeom>
            <a:avLst/>
            <a:gdLst/>
            <a:ahLst/>
            <a:cxnLst/>
            <a:rect l="l" t="t" r="r" b="b"/>
            <a:pathLst>
              <a:path w="1486054" h="1364468" extrusionOk="0">
                <a:moveTo>
                  <a:pt x="0" y="0"/>
                </a:moveTo>
                <a:lnTo>
                  <a:pt x="1486055" y="0"/>
                </a:lnTo>
                <a:lnTo>
                  <a:pt x="1486055" y="1364469"/>
                </a:lnTo>
                <a:lnTo>
                  <a:pt x="0" y="1364469"/>
                </a:lnTo>
                <a:lnTo>
                  <a:pt x="0" y="0"/>
                </a:lnTo>
                <a:close/>
              </a:path>
            </a:pathLst>
          </a:custGeom>
          <a:blipFill rotWithShape="1">
            <a:blip r:embed="rId8">
              <a:alphaModFix/>
            </a:blip>
            <a:stretch>
              <a:fillRect/>
            </a:stretch>
          </a:blipFill>
          <a:ln>
            <a:noFill/>
          </a:ln>
        </p:spPr>
      </p:sp>
      <p:sp>
        <p:nvSpPr>
          <p:cNvPr id="93" name="Google Shape;93;p1"/>
          <p:cNvSpPr/>
          <p:nvPr/>
        </p:nvSpPr>
        <p:spPr>
          <a:xfrm rot="7384125">
            <a:off x="2192362" y="8979818"/>
            <a:ext cx="1568118" cy="1359986"/>
          </a:xfrm>
          <a:custGeom>
            <a:avLst/>
            <a:gdLst/>
            <a:ahLst/>
            <a:cxnLst/>
            <a:rect l="l" t="t" r="r" b="b"/>
            <a:pathLst>
              <a:path w="1568118" h="1359986" extrusionOk="0">
                <a:moveTo>
                  <a:pt x="0" y="0"/>
                </a:moveTo>
                <a:lnTo>
                  <a:pt x="1568118" y="0"/>
                </a:lnTo>
                <a:lnTo>
                  <a:pt x="1568118" y="1359986"/>
                </a:lnTo>
                <a:lnTo>
                  <a:pt x="0" y="1359986"/>
                </a:lnTo>
                <a:lnTo>
                  <a:pt x="0" y="0"/>
                </a:lnTo>
                <a:close/>
              </a:path>
            </a:pathLst>
          </a:custGeom>
          <a:blipFill rotWithShape="1">
            <a:blip r:embed="rId9">
              <a:alphaModFix/>
            </a:blip>
            <a:stretch>
              <a:fillRect/>
            </a:stretch>
          </a:blipFill>
          <a:ln>
            <a:noFill/>
          </a:ln>
        </p:spPr>
      </p:sp>
      <p:sp>
        <p:nvSpPr>
          <p:cNvPr id="94" name="Google Shape;94;p1"/>
          <p:cNvSpPr/>
          <p:nvPr/>
        </p:nvSpPr>
        <p:spPr>
          <a:xfrm rot="-5400000">
            <a:off x="2618331" y="7732605"/>
            <a:ext cx="716180" cy="645864"/>
          </a:xfrm>
          <a:custGeom>
            <a:avLst/>
            <a:gdLst/>
            <a:ahLst/>
            <a:cxnLst/>
            <a:rect l="l" t="t" r="r" b="b"/>
            <a:pathLst>
              <a:path w="716180" h="645864" extrusionOk="0">
                <a:moveTo>
                  <a:pt x="0" y="0"/>
                </a:moveTo>
                <a:lnTo>
                  <a:pt x="716180" y="0"/>
                </a:lnTo>
                <a:lnTo>
                  <a:pt x="716180" y="645864"/>
                </a:lnTo>
                <a:lnTo>
                  <a:pt x="0" y="645864"/>
                </a:lnTo>
                <a:lnTo>
                  <a:pt x="0" y="0"/>
                </a:lnTo>
                <a:close/>
              </a:path>
            </a:pathLst>
          </a:custGeom>
          <a:blipFill rotWithShape="1">
            <a:blip r:embed="rId10">
              <a:alphaModFix amt="48000"/>
            </a:blip>
            <a:stretch>
              <a:fillRect/>
            </a:stretch>
          </a:blipFill>
          <a:ln>
            <a:noFill/>
          </a:ln>
        </p:spPr>
      </p:sp>
      <p:sp>
        <p:nvSpPr>
          <p:cNvPr id="95" name="Google Shape;95;p1"/>
          <p:cNvSpPr/>
          <p:nvPr/>
        </p:nvSpPr>
        <p:spPr>
          <a:xfrm rot="-2885170">
            <a:off x="169878" y="8705003"/>
            <a:ext cx="1537747" cy="1691522"/>
          </a:xfrm>
          <a:custGeom>
            <a:avLst/>
            <a:gdLst/>
            <a:ahLst/>
            <a:cxnLst/>
            <a:rect l="l" t="t" r="r" b="b"/>
            <a:pathLst>
              <a:path w="1537747" h="1691522" extrusionOk="0">
                <a:moveTo>
                  <a:pt x="0" y="0"/>
                </a:moveTo>
                <a:lnTo>
                  <a:pt x="1537747" y="0"/>
                </a:lnTo>
                <a:lnTo>
                  <a:pt x="1537747" y="1691522"/>
                </a:lnTo>
                <a:lnTo>
                  <a:pt x="0" y="1691522"/>
                </a:lnTo>
                <a:lnTo>
                  <a:pt x="0" y="0"/>
                </a:lnTo>
                <a:close/>
              </a:path>
            </a:pathLst>
          </a:custGeom>
          <a:blipFill rotWithShape="1">
            <a:blip r:embed="rId11">
              <a:alphaModFix/>
            </a:blip>
            <a:stretch>
              <a:fillRect/>
            </a:stretch>
          </a:blipFill>
          <a:ln>
            <a:noFill/>
          </a:ln>
        </p:spPr>
      </p:sp>
      <p:sp>
        <p:nvSpPr>
          <p:cNvPr id="96" name="Google Shape;96;p1"/>
          <p:cNvSpPr/>
          <p:nvPr/>
        </p:nvSpPr>
        <p:spPr>
          <a:xfrm rot="-1991593">
            <a:off x="3864665" y="9385969"/>
            <a:ext cx="2191964" cy="2012621"/>
          </a:xfrm>
          <a:custGeom>
            <a:avLst/>
            <a:gdLst/>
            <a:ahLst/>
            <a:cxnLst/>
            <a:rect l="l" t="t" r="r" b="b"/>
            <a:pathLst>
              <a:path w="2191964" h="2012621" extrusionOk="0">
                <a:moveTo>
                  <a:pt x="0" y="0"/>
                </a:moveTo>
                <a:lnTo>
                  <a:pt x="2191964" y="0"/>
                </a:lnTo>
                <a:lnTo>
                  <a:pt x="2191964" y="2012621"/>
                </a:lnTo>
                <a:lnTo>
                  <a:pt x="0" y="2012621"/>
                </a:lnTo>
                <a:lnTo>
                  <a:pt x="0" y="0"/>
                </a:lnTo>
                <a:close/>
              </a:path>
            </a:pathLst>
          </a:custGeom>
          <a:blipFill rotWithShape="1">
            <a:blip r:embed="rId8">
              <a:alphaModFix/>
            </a:blip>
            <a:stretch>
              <a:fillRect/>
            </a:stretch>
          </a:blipFill>
          <a:ln>
            <a:noFill/>
          </a:ln>
        </p:spPr>
      </p:sp>
      <p:sp>
        <p:nvSpPr>
          <p:cNvPr id="97" name="Google Shape;97;p1"/>
          <p:cNvSpPr/>
          <p:nvPr/>
        </p:nvSpPr>
        <p:spPr>
          <a:xfrm rot="-5400000">
            <a:off x="1504305" y="8201814"/>
            <a:ext cx="445496" cy="423626"/>
          </a:xfrm>
          <a:custGeom>
            <a:avLst/>
            <a:gdLst/>
            <a:ahLst/>
            <a:cxnLst/>
            <a:rect l="l" t="t" r="r" b="b"/>
            <a:pathLst>
              <a:path w="445496" h="423626" extrusionOk="0">
                <a:moveTo>
                  <a:pt x="0" y="0"/>
                </a:moveTo>
                <a:lnTo>
                  <a:pt x="445497" y="0"/>
                </a:lnTo>
                <a:lnTo>
                  <a:pt x="445497" y="423627"/>
                </a:lnTo>
                <a:lnTo>
                  <a:pt x="0" y="423627"/>
                </a:lnTo>
                <a:lnTo>
                  <a:pt x="0" y="0"/>
                </a:lnTo>
                <a:close/>
              </a:path>
            </a:pathLst>
          </a:custGeom>
          <a:blipFill rotWithShape="1">
            <a:blip r:embed="rId12">
              <a:alphaModFix amt="48000"/>
            </a:blip>
            <a:stretch>
              <a:fillRect/>
            </a:stretch>
          </a:blipFill>
          <a:ln>
            <a:noFill/>
          </a:ln>
        </p:spPr>
      </p:sp>
      <p:sp>
        <p:nvSpPr>
          <p:cNvPr id="98" name="Google Shape;98;p1"/>
          <p:cNvSpPr/>
          <p:nvPr/>
        </p:nvSpPr>
        <p:spPr>
          <a:xfrm rot="-5400000">
            <a:off x="2278787" y="8832000"/>
            <a:ext cx="247438" cy="235291"/>
          </a:xfrm>
          <a:custGeom>
            <a:avLst/>
            <a:gdLst/>
            <a:ahLst/>
            <a:cxnLst/>
            <a:rect l="l" t="t" r="r" b="b"/>
            <a:pathLst>
              <a:path w="247438" h="235291" extrusionOk="0">
                <a:moveTo>
                  <a:pt x="0" y="0"/>
                </a:moveTo>
                <a:lnTo>
                  <a:pt x="247438" y="0"/>
                </a:lnTo>
                <a:lnTo>
                  <a:pt x="247438" y="235291"/>
                </a:lnTo>
                <a:lnTo>
                  <a:pt x="0" y="235291"/>
                </a:lnTo>
                <a:lnTo>
                  <a:pt x="0" y="0"/>
                </a:lnTo>
                <a:close/>
              </a:path>
            </a:pathLst>
          </a:custGeom>
          <a:blipFill rotWithShape="1">
            <a:blip r:embed="rId13">
              <a:alphaModFix amt="48000"/>
            </a:blip>
            <a:stretch>
              <a:fillRect/>
            </a:stretch>
          </a:blipFill>
          <a:ln>
            <a:noFill/>
          </a:ln>
        </p:spPr>
      </p:sp>
      <p:sp>
        <p:nvSpPr>
          <p:cNvPr id="99" name="Google Shape;99;p1"/>
          <p:cNvSpPr/>
          <p:nvPr/>
        </p:nvSpPr>
        <p:spPr>
          <a:xfrm>
            <a:off x="4245472" y="1863879"/>
            <a:ext cx="1022478" cy="922089"/>
          </a:xfrm>
          <a:custGeom>
            <a:avLst/>
            <a:gdLst/>
            <a:ahLst/>
            <a:cxnLst/>
            <a:rect l="l" t="t" r="r" b="b"/>
            <a:pathLst>
              <a:path w="1022478" h="922089" extrusionOk="0">
                <a:moveTo>
                  <a:pt x="0" y="0"/>
                </a:moveTo>
                <a:lnTo>
                  <a:pt x="1022478" y="0"/>
                </a:lnTo>
                <a:lnTo>
                  <a:pt x="1022478" y="922089"/>
                </a:lnTo>
                <a:lnTo>
                  <a:pt x="0" y="922089"/>
                </a:lnTo>
                <a:lnTo>
                  <a:pt x="0" y="0"/>
                </a:lnTo>
                <a:close/>
              </a:path>
            </a:pathLst>
          </a:custGeom>
          <a:blipFill rotWithShape="1">
            <a:blip r:embed="rId14">
              <a:alphaModFix amt="48000"/>
            </a:blip>
            <a:stretch>
              <a:fillRect/>
            </a:stretch>
          </a:blipFill>
          <a:ln>
            <a:noFill/>
          </a:ln>
        </p:spPr>
      </p:sp>
      <p:sp>
        <p:nvSpPr>
          <p:cNvPr id="100" name="Google Shape;100;p1"/>
          <p:cNvSpPr/>
          <p:nvPr/>
        </p:nvSpPr>
        <p:spPr>
          <a:xfrm rot="-9943600" flipH="1">
            <a:off x="12586280" y="1940214"/>
            <a:ext cx="361272" cy="345507"/>
          </a:xfrm>
          <a:custGeom>
            <a:avLst/>
            <a:gdLst/>
            <a:ahLst/>
            <a:cxnLst/>
            <a:rect l="l" t="t" r="r" b="b"/>
            <a:pathLst>
              <a:path w="361272" h="345507" extrusionOk="0">
                <a:moveTo>
                  <a:pt x="361272" y="0"/>
                </a:moveTo>
                <a:lnTo>
                  <a:pt x="0" y="0"/>
                </a:lnTo>
                <a:lnTo>
                  <a:pt x="0" y="345507"/>
                </a:lnTo>
                <a:lnTo>
                  <a:pt x="361272" y="345507"/>
                </a:lnTo>
                <a:lnTo>
                  <a:pt x="361272" y="0"/>
                </a:lnTo>
                <a:close/>
              </a:path>
            </a:pathLst>
          </a:custGeom>
          <a:blipFill rotWithShape="1">
            <a:blip r:embed="rId15">
              <a:alphaModFix amt="48000"/>
            </a:blip>
            <a:stretch>
              <a:fillRect/>
            </a:stretch>
          </a:blipFill>
          <a:ln>
            <a:noFill/>
          </a:ln>
        </p:spPr>
      </p:sp>
      <p:sp>
        <p:nvSpPr>
          <p:cNvPr id="101" name="Google Shape;101;p1"/>
          <p:cNvSpPr/>
          <p:nvPr/>
        </p:nvSpPr>
        <p:spPr>
          <a:xfrm>
            <a:off x="4533593" y="4089040"/>
            <a:ext cx="734357" cy="702312"/>
          </a:xfrm>
          <a:custGeom>
            <a:avLst/>
            <a:gdLst/>
            <a:ahLst/>
            <a:cxnLst/>
            <a:rect l="l" t="t" r="r" b="b"/>
            <a:pathLst>
              <a:path w="734357" h="702312" extrusionOk="0">
                <a:moveTo>
                  <a:pt x="0" y="0"/>
                </a:moveTo>
                <a:lnTo>
                  <a:pt x="734357" y="0"/>
                </a:lnTo>
                <a:lnTo>
                  <a:pt x="734357" y="702312"/>
                </a:lnTo>
                <a:lnTo>
                  <a:pt x="0" y="702312"/>
                </a:lnTo>
                <a:lnTo>
                  <a:pt x="0" y="0"/>
                </a:lnTo>
                <a:close/>
              </a:path>
            </a:pathLst>
          </a:custGeom>
          <a:blipFill rotWithShape="1">
            <a:blip r:embed="rId16">
              <a:alphaModFix amt="48000"/>
            </a:blip>
            <a:stretch>
              <a:fillRect/>
            </a:stretch>
          </a:blipFill>
          <a:ln>
            <a:noFill/>
          </a:ln>
        </p:spPr>
      </p:sp>
      <p:sp>
        <p:nvSpPr>
          <p:cNvPr id="102" name="Google Shape;102;p1"/>
          <p:cNvSpPr/>
          <p:nvPr/>
        </p:nvSpPr>
        <p:spPr>
          <a:xfrm>
            <a:off x="3492579" y="6472589"/>
            <a:ext cx="636027" cy="604804"/>
          </a:xfrm>
          <a:custGeom>
            <a:avLst/>
            <a:gdLst/>
            <a:ahLst/>
            <a:cxnLst/>
            <a:rect l="l" t="t" r="r" b="b"/>
            <a:pathLst>
              <a:path w="636027" h="604804" extrusionOk="0">
                <a:moveTo>
                  <a:pt x="0" y="0"/>
                </a:moveTo>
                <a:lnTo>
                  <a:pt x="636027" y="0"/>
                </a:lnTo>
                <a:lnTo>
                  <a:pt x="636027" y="604804"/>
                </a:lnTo>
                <a:lnTo>
                  <a:pt x="0" y="604804"/>
                </a:lnTo>
                <a:lnTo>
                  <a:pt x="0" y="0"/>
                </a:lnTo>
                <a:close/>
              </a:path>
            </a:pathLst>
          </a:custGeom>
          <a:blipFill rotWithShape="1">
            <a:blip r:embed="rId17">
              <a:alphaModFix amt="48000"/>
            </a:blip>
            <a:stretch>
              <a:fillRect/>
            </a:stretch>
          </a:blipFill>
          <a:ln>
            <a:noFill/>
          </a:ln>
        </p:spPr>
      </p:sp>
      <p:sp>
        <p:nvSpPr>
          <p:cNvPr id="103" name="Google Shape;103;p1"/>
          <p:cNvSpPr/>
          <p:nvPr/>
        </p:nvSpPr>
        <p:spPr>
          <a:xfrm>
            <a:off x="8169412" y="1901011"/>
            <a:ext cx="636027" cy="604804"/>
          </a:xfrm>
          <a:custGeom>
            <a:avLst/>
            <a:gdLst/>
            <a:ahLst/>
            <a:cxnLst/>
            <a:rect l="l" t="t" r="r" b="b"/>
            <a:pathLst>
              <a:path w="636027" h="604804" extrusionOk="0">
                <a:moveTo>
                  <a:pt x="0" y="0"/>
                </a:moveTo>
                <a:lnTo>
                  <a:pt x="636028" y="0"/>
                </a:lnTo>
                <a:lnTo>
                  <a:pt x="636028" y="604804"/>
                </a:lnTo>
                <a:lnTo>
                  <a:pt x="0" y="604804"/>
                </a:lnTo>
                <a:lnTo>
                  <a:pt x="0" y="0"/>
                </a:lnTo>
                <a:close/>
              </a:path>
            </a:pathLst>
          </a:custGeom>
          <a:blipFill rotWithShape="1">
            <a:blip r:embed="rId17">
              <a:alphaModFix amt="48000"/>
            </a:blip>
            <a:stretch>
              <a:fillRect/>
            </a:stretch>
          </a:blipFill>
          <a:ln>
            <a:noFill/>
          </a:ln>
        </p:spPr>
      </p:sp>
      <p:sp>
        <p:nvSpPr>
          <p:cNvPr id="104" name="Google Shape;104;p1"/>
          <p:cNvSpPr/>
          <p:nvPr/>
        </p:nvSpPr>
        <p:spPr>
          <a:xfrm>
            <a:off x="13761161" y="6338417"/>
            <a:ext cx="687153" cy="619687"/>
          </a:xfrm>
          <a:custGeom>
            <a:avLst/>
            <a:gdLst/>
            <a:ahLst/>
            <a:cxnLst/>
            <a:rect l="l" t="t" r="r" b="b"/>
            <a:pathLst>
              <a:path w="687153" h="619687" extrusionOk="0">
                <a:moveTo>
                  <a:pt x="0" y="0"/>
                </a:moveTo>
                <a:lnTo>
                  <a:pt x="687153" y="0"/>
                </a:lnTo>
                <a:lnTo>
                  <a:pt x="687153" y="619688"/>
                </a:lnTo>
                <a:lnTo>
                  <a:pt x="0" y="619688"/>
                </a:lnTo>
                <a:lnTo>
                  <a:pt x="0" y="0"/>
                </a:lnTo>
                <a:close/>
              </a:path>
            </a:pathLst>
          </a:custGeom>
          <a:blipFill rotWithShape="1">
            <a:blip r:embed="rId18">
              <a:alphaModFix amt="48000"/>
            </a:blip>
            <a:stretch>
              <a:fillRect/>
            </a:stretch>
          </a:blipFill>
          <a:ln>
            <a:noFill/>
          </a:ln>
        </p:spPr>
      </p:sp>
      <p:sp>
        <p:nvSpPr>
          <p:cNvPr id="105" name="Google Shape;105;p1"/>
          <p:cNvSpPr/>
          <p:nvPr/>
        </p:nvSpPr>
        <p:spPr>
          <a:xfrm rot="-6180036" flipH="1">
            <a:off x="6130443" y="7448374"/>
            <a:ext cx="509501" cy="487268"/>
          </a:xfrm>
          <a:custGeom>
            <a:avLst/>
            <a:gdLst/>
            <a:ahLst/>
            <a:cxnLst/>
            <a:rect l="l" t="t" r="r" b="b"/>
            <a:pathLst>
              <a:path w="509501" h="487268" extrusionOk="0">
                <a:moveTo>
                  <a:pt x="509501" y="0"/>
                </a:moveTo>
                <a:lnTo>
                  <a:pt x="0" y="0"/>
                </a:lnTo>
                <a:lnTo>
                  <a:pt x="0" y="487269"/>
                </a:lnTo>
                <a:lnTo>
                  <a:pt x="509501" y="487269"/>
                </a:lnTo>
                <a:lnTo>
                  <a:pt x="509501" y="0"/>
                </a:lnTo>
                <a:close/>
              </a:path>
            </a:pathLst>
          </a:custGeom>
          <a:blipFill rotWithShape="1">
            <a:blip r:embed="rId19">
              <a:alphaModFix amt="48000"/>
            </a:blip>
            <a:stretch>
              <a:fillRect/>
            </a:stretch>
          </a:blipFill>
          <a:ln>
            <a:noFill/>
          </a:ln>
        </p:spPr>
      </p:sp>
      <p:sp>
        <p:nvSpPr>
          <p:cNvPr id="106" name="Google Shape;106;p1"/>
          <p:cNvSpPr/>
          <p:nvPr/>
        </p:nvSpPr>
        <p:spPr>
          <a:xfrm rot="-6180036">
            <a:off x="11364019" y="7043809"/>
            <a:ext cx="509501" cy="487268"/>
          </a:xfrm>
          <a:custGeom>
            <a:avLst/>
            <a:gdLst/>
            <a:ahLst/>
            <a:cxnLst/>
            <a:rect l="l" t="t" r="r" b="b"/>
            <a:pathLst>
              <a:path w="509501" h="487268" extrusionOk="0">
                <a:moveTo>
                  <a:pt x="0" y="0"/>
                </a:moveTo>
                <a:lnTo>
                  <a:pt x="509501" y="0"/>
                </a:lnTo>
                <a:lnTo>
                  <a:pt x="509501" y="487268"/>
                </a:lnTo>
                <a:lnTo>
                  <a:pt x="0" y="487268"/>
                </a:lnTo>
                <a:lnTo>
                  <a:pt x="0" y="0"/>
                </a:lnTo>
                <a:close/>
              </a:path>
            </a:pathLst>
          </a:custGeom>
          <a:blipFill rotWithShape="1">
            <a:blip r:embed="rId20">
              <a:alphaModFix amt="48000"/>
            </a:blip>
            <a:stretch>
              <a:fillRect/>
            </a:stretch>
          </a:blipFill>
          <a:ln>
            <a:noFill/>
          </a:ln>
        </p:spPr>
      </p:sp>
      <p:sp>
        <p:nvSpPr>
          <p:cNvPr id="107" name="Google Shape;107;p1"/>
          <p:cNvSpPr/>
          <p:nvPr/>
        </p:nvSpPr>
        <p:spPr>
          <a:xfrm>
            <a:off x="15029294" y="4213430"/>
            <a:ext cx="353262" cy="335920"/>
          </a:xfrm>
          <a:custGeom>
            <a:avLst/>
            <a:gdLst/>
            <a:ahLst/>
            <a:cxnLst/>
            <a:rect l="l" t="t" r="r" b="b"/>
            <a:pathLst>
              <a:path w="353262" h="335920" extrusionOk="0">
                <a:moveTo>
                  <a:pt x="0" y="0"/>
                </a:moveTo>
                <a:lnTo>
                  <a:pt x="353263" y="0"/>
                </a:lnTo>
                <a:lnTo>
                  <a:pt x="353263" y="335921"/>
                </a:lnTo>
                <a:lnTo>
                  <a:pt x="0" y="335921"/>
                </a:lnTo>
                <a:lnTo>
                  <a:pt x="0" y="0"/>
                </a:lnTo>
                <a:close/>
              </a:path>
            </a:pathLst>
          </a:custGeom>
          <a:blipFill rotWithShape="1">
            <a:blip r:embed="rId21">
              <a:alphaModFix amt="48000"/>
            </a:blip>
            <a:stretch>
              <a:fillRect/>
            </a:stretch>
          </a:blipFill>
          <a:ln>
            <a:noFill/>
          </a:ln>
        </p:spPr>
      </p:sp>
      <p:sp>
        <p:nvSpPr>
          <p:cNvPr id="108" name="Google Shape;108;p1"/>
          <p:cNvSpPr/>
          <p:nvPr/>
        </p:nvSpPr>
        <p:spPr>
          <a:xfrm rot="-3894399" flipH="1">
            <a:off x="13608643" y="4047448"/>
            <a:ext cx="361272" cy="345507"/>
          </a:xfrm>
          <a:custGeom>
            <a:avLst/>
            <a:gdLst/>
            <a:ahLst/>
            <a:cxnLst/>
            <a:rect l="l" t="t" r="r" b="b"/>
            <a:pathLst>
              <a:path w="361272" h="345507" extrusionOk="0">
                <a:moveTo>
                  <a:pt x="361272" y="0"/>
                </a:moveTo>
                <a:lnTo>
                  <a:pt x="0" y="0"/>
                </a:lnTo>
                <a:lnTo>
                  <a:pt x="0" y="345507"/>
                </a:lnTo>
                <a:lnTo>
                  <a:pt x="361272" y="345507"/>
                </a:lnTo>
                <a:lnTo>
                  <a:pt x="361272" y="0"/>
                </a:lnTo>
                <a:close/>
              </a:path>
            </a:pathLst>
          </a:custGeom>
          <a:blipFill rotWithShape="1">
            <a:blip r:embed="rId15">
              <a:alphaModFix amt="48000"/>
            </a:blip>
            <a:stretch>
              <a:fillRect/>
            </a:stretch>
          </a:blipFill>
          <a:ln>
            <a:noFill/>
          </a:ln>
        </p:spPr>
      </p:sp>
      <p:sp>
        <p:nvSpPr>
          <p:cNvPr id="109" name="Google Shape;109;p1"/>
          <p:cNvSpPr/>
          <p:nvPr/>
        </p:nvSpPr>
        <p:spPr>
          <a:xfrm>
            <a:off x="12037252" y="2667349"/>
            <a:ext cx="1518972" cy="1552852"/>
          </a:xfrm>
          <a:custGeom>
            <a:avLst/>
            <a:gdLst/>
            <a:ahLst/>
            <a:cxnLst/>
            <a:rect l="l" t="t" r="r" b="b"/>
            <a:pathLst>
              <a:path w="1518972" h="1552852" extrusionOk="0">
                <a:moveTo>
                  <a:pt x="0" y="0"/>
                </a:moveTo>
                <a:lnTo>
                  <a:pt x="1518972" y="0"/>
                </a:lnTo>
                <a:lnTo>
                  <a:pt x="1518972" y="1552853"/>
                </a:lnTo>
                <a:lnTo>
                  <a:pt x="0" y="1552853"/>
                </a:lnTo>
                <a:lnTo>
                  <a:pt x="0" y="0"/>
                </a:lnTo>
                <a:close/>
              </a:path>
            </a:pathLst>
          </a:custGeom>
          <a:blipFill rotWithShape="1">
            <a:blip r:embed="rId22">
              <a:alphaModFix/>
            </a:blip>
            <a:stretch>
              <a:fillRect/>
            </a:stretch>
          </a:blipFill>
          <a:ln>
            <a:noFill/>
          </a:ln>
        </p:spPr>
      </p:sp>
      <p:sp>
        <p:nvSpPr>
          <p:cNvPr id="110" name="Google Shape;110;p1"/>
          <p:cNvSpPr txBox="1"/>
          <p:nvPr/>
        </p:nvSpPr>
        <p:spPr>
          <a:xfrm>
            <a:off x="4866027" y="3512902"/>
            <a:ext cx="8556000" cy="1185300"/>
          </a:xfrm>
          <a:prstGeom prst="rect">
            <a:avLst/>
          </a:prstGeom>
          <a:noFill/>
          <a:ln>
            <a:noFill/>
          </a:ln>
        </p:spPr>
        <p:txBody>
          <a:bodyPr spcFirstLastPara="1" wrap="square" lIns="0" tIns="0" rIns="0" bIns="0" anchor="t" anchorCtr="0">
            <a:spAutoFit/>
          </a:bodyPr>
          <a:lstStyle/>
          <a:p>
            <a:pPr marL="0" marR="0" lvl="0" indent="0" algn="ctr" rtl="0">
              <a:lnSpc>
                <a:spcPct val="139989"/>
              </a:lnSpc>
              <a:spcBef>
                <a:spcPts val="0"/>
              </a:spcBef>
              <a:spcAft>
                <a:spcPts val="0"/>
              </a:spcAft>
              <a:buNone/>
            </a:pPr>
            <a:r>
              <a:rPr lang="en-US" sz="7700" i="0" u="none" strike="noStrike" cap="none">
                <a:solidFill>
                  <a:srgbClr val="A0C4FF"/>
                </a:solidFill>
                <a:latin typeface="Comic Sans MS"/>
                <a:ea typeface="Comic Sans MS"/>
                <a:cs typeface="Comic Sans MS"/>
                <a:sym typeface="Comic Sans MS"/>
              </a:rPr>
              <a:t>JORNADA</a:t>
            </a:r>
            <a:endParaRPr sz="200">
              <a:latin typeface="Comic Sans MS"/>
              <a:ea typeface="Comic Sans MS"/>
              <a:cs typeface="Comic Sans MS"/>
              <a:sym typeface="Comic Sans MS"/>
            </a:endParaRPr>
          </a:p>
        </p:txBody>
      </p:sp>
      <p:sp>
        <p:nvSpPr>
          <p:cNvPr id="111" name="Google Shape;111;p1"/>
          <p:cNvSpPr txBox="1"/>
          <p:nvPr/>
        </p:nvSpPr>
        <p:spPr>
          <a:xfrm>
            <a:off x="3162565" y="4884731"/>
            <a:ext cx="11285700" cy="28605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7743" i="0" u="none" strike="noStrike" cap="none">
                <a:solidFill>
                  <a:srgbClr val="D86185"/>
                </a:solidFill>
                <a:latin typeface="Comic Sans MS"/>
                <a:ea typeface="Comic Sans MS"/>
                <a:cs typeface="Comic Sans MS"/>
                <a:sym typeface="Comic Sans MS"/>
              </a:rPr>
              <a:t>PRESENTES CONTRA </a:t>
            </a:r>
            <a:endParaRPr>
              <a:latin typeface="Comic Sans MS"/>
              <a:ea typeface="Comic Sans MS"/>
              <a:cs typeface="Comic Sans MS"/>
              <a:sym typeface="Comic Sans MS"/>
            </a:endParaRPr>
          </a:p>
          <a:p>
            <a:pPr marL="0" marR="0" lvl="0" indent="0" algn="ctr" rtl="0">
              <a:lnSpc>
                <a:spcPct val="140010"/>
              </a:lnSpc>
              <a:spcBef>
                <a:spcPts val="0"/>
              </a:spcBef>
              <a:spcAft>
                <a:spcPts val="0"/>
              </a:spcAft>
              <a:buNone/>
            </a:pPr>
            <a:r>
              <a:rPr lang="en-US" sz="7743" i="0" u="none" strike="noStrike" cap="none">
                <a:solidFill>
                  <a:srgbClr val="D86185"/>
                </a:solidFill>
                <a:latin typeface="Comic Sans MS"/>
                <a:ea typeface="Comic Sans MS"/>
                <a:cs typeface="Comic Sans MS"/>
                <a:sym typeface="Comic Sans MS"/>
              </a:rPr>
              <a:t>LA VIOLENCIA</a:t>
            </a:r>
            <a:endParaRPr>
              <a:latin typeface="Comic Sans MS"/>
              <a:ea typeface="Comic Sans MS"/>
              <a:cs typeface="Comic Sans MS"/>
              <a:sym typeface="Comic Sans MS"/>
            </a:endParaRPr>
          </a:p>
        </p:txBody>
      </p:sp>
      <p:sp>
        <p:nvSpPr>
          <p:cNvPr id="112" name="Google Shape;112;p1"/>
          <p:cNvSpPr txBox="1"/>
          <p:nvPr/>
        </p:nvSpPr>
        <p:spPr>
          <a:xfrm>
            <a:off x="6929422" y="7572392"/>
            <a:ext cx="4156490" cy="110438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395" b="0" i="0" u="none" strike="noStrike" cap="none">
                <a:solidFill>
                  <a:srgbClr val="C89168"/>
                </a:solidFill>
                <a:latin typeface="Arial"/>
                <a:ea typeface="Arial"/>
                <a:cs typeface="Arial"/>
                <a:sym typeface="Arial"/>
              </a:rPr>
              <a:t>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289"/>
        <p:cNvGrpSpPr/>
        <p:nvPr/>
      </p:nvGrpSpPr>
      <p:grpSpPr>
        <a:xfrm>
          <a:off x="0" y="0"/>
          <a:ext cx="0" cy="0"/>
          <a:chOff x="0" y="0"/>
          <a:chExt cx="0" cy="0"/>
        </a:xfrm>
      </p:grpSpPr>
      <p:sp>
        <p:nvSpPr>
          <p:cNvPr id="290" name="Google Shape;290;g37b62485979_0_0"/>
          <p:cNvSpPr txBox="1"/>
          <p:nvPr/>
        </p:nvSpPr>
        <p:spPr>
          <a:xfrm>
            <a:off x="2990511" y="3815003"/>
            <a:ext cx="12306900" cy="4899600"/>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US" sz="13263" i="0" u="none" strike="noStrike" cap="none">
                <a:solidFill>
                  <a:srgbClr val="D86185"/>
                </a:solidFill>
                <a:latin typeface="Comic Sans MS"/>
                <a:ea typeface="Comic Sans MS"/>
                <a:cs typeface="Comic Sans MS"/>
                <a:sym typeface="Comic Sans MS"/>
              </a:rPr>
              <a:t>¡MUCHAS GRACIAS!</a:t>
            </a:r>
            <a:endParaRPr>
              <a:latin typeface="Comic Sans MS"/>
              <a:ea typeface="Comic Sans MS"/>
              <a:cs typeface="Comic Sans MS"/>
              <a:sym typeface="Comic Sans MS"/>
            </a:endParaRPr>
          </a:p>
        </p:txBody>
      </p:sp>
      <p:sp>
        <p:nvSpPr>
          <p:cNvPr id="291" name="Google Shape;291;g37b62485979_0_0" descr="Lapiz de color verde"/>
          <p:cNvSpPr/>
          <p:nvPr/>
        </p:nvSpPr>
        <p:spPr>
          <a:xfrm rot="4576565">
            <a:off x="-1320515" y="3422048"/>
            <a:ext cx="4363681" cy="3586152"/>
          </a:xfrm>
          <a:custGeom>
            <a:avLst/>
            <a:gdLst/>
            <a:ahLst/>
            <a:cxnLst/>
            <a:rect l="l" t="t" r="r" b="b"/>
            <a:pathLst>
              <a:path w="4358970" h="3582281" extrusionOk="0">
                <a:moveTo>
                  <a:pt x="0" y="0"/>
                </a:moveTo>
                <a:lnTo>
                  <a:pt x="4358971" y="0"/>
                </a:lnTo>
                <a:lnTo>
                  <a:pt x="4358971" y="3582281"/>
                </a:lnTo>
                <a:lnTo>
                  <a:pt x="0" y="3582281"/>
                </a:lnTo>
                <a:lnTo>
                  <a:pt x="0" y="0"/>
                </a:lnTo>
                <a:close/>
              </a:path>
            </a:pathLst>
          </a:custGeom>
          <a:blipFill rotWithShape="1">
            <a:blip r:embed="rId3">
              <a:alphaModFix/>
            </a:blip>
            <a:stretch>
              <a:fillRect/>
            </a:stretch>
          </a:blipFill>
          <a:ln>
            <a:noFill/>
          </a:ln>
        </p:spPr>
      </p:sp>
      <p:sp>
        <p:nvSpPr>
          <p:cNvPr id="292" name="Google Shape;292;g37b62485979_0_0" descr="lápiz de color azul"/>
          <p:cNvSpPr/>
          <p:nvPr/>
        </p:nvSpPr>
        <p:spPr>
          <a:xfrm rot="6198371">
            <a:off x="-1024813" y="4507702"/>
            <a:ext cx="4356040" cy="3579873"/>
          </a:xfrm>
          <a:custGeom>
            <a:avLst/>
            <a:gdLst/>
            <a:ahLst/>
            <a:cxnLst/>
            <a:rect l="l" t="t" r="r" b="b"/>
            <a:pathLst>
              <a:path w="4358970" h="3582281" extrusionOk="0">
                <a:moveTo>
                  <a:pt x="0" y="0"/>
                </a:moveTo>
                <a:lnTo>
                  <a:pt x="4358971" y="0"/>
                </a:lnTo>
                <a:lnTo>
                  <a:pt x="4358971" y="3582281"/>
                </a:lnTo>
                <a:lnTo>
                  <a:pt x="0" y="3582281"/>
                </a:lnTo>
                <a:lnTo>
                  <a:pt x="0" y="0"/>
                </a:lnTo>
                <a:close/>
              </a:path>
            </a:pathLst>
          </a:custGeom>
          <a:blipFill rotWithShape="1">
            <a:blip r:embed="rId4">
              <a:alphaModFix/>
            </a:blip>
            <a:stretch>
              <a:fillRect/>
            </a:stretch>
          </a:blipFill>
          <a:ln>
            <a:noFill/>
          </a:ln>
        </p:spPr>
      </p:sp>
      <p:sp>
        <p:nvSpPr>
          <p:cNvPr id="293" name="Google Shape;293;g37b62485979_0_0"/>
          <p:cNvSpPr/>
          <p:nvPr/>
        </p:nvSpPr>
        <p:spPr>
          <a:xfrm rot="3409566">
            <a:off x="16118002" y="5294996"/>
            <a:ext cx="2430543" cy="2231680"/>
          </a:xfrm>
          <a:custGeom>
            <a:avLst/>
            <a:gdLst/>
            <a:ahLst/>
            <a:cxnLst/>
            <a:rect l="l" t="t" r="r" b="b"/>
            <a:pathLst>
              <a:path w="2429131" h="2230384" extrusionOk="0">
                <a:moveTo>
                  <a:pt x="0" y="0"/>
                </a:moveTo>
                <a:lnTo>
                  <a:pt x="2429131" y="0"/>
                </a:lnTo>
                <a:lnTo>
                  <a:pt x="2429131" y="2230384"/>
                </a:lnTo>
                <a:lnTo>
                  <a:pt x="0" y="2230384"/>
                </a:lnTo>
                <a:lnTo>
                  <a:pt x="0" y="0"/>
                </a:lnTo>
                <a:close/>
              </a:path>
            </a:pathLst>
          </a:custGeom>
          <a:blipFill rotWithShape="1">
            <a:blip r:embed="rId5">
              <a:alphaModFix/>
            </a:blip>
            <a:stretch>
              <a:fillRect/>
            </a:stretch>
          </a:blipFill>
          <a:ln>
            <a:noFill/>
          </a:ln>
        </p:spPr>
      </p:sp>
      <p:sp>
        <p:nvSpPr>
          <p:cNvPr id="294" name="Google Shape;294;g37b62485979_0_0"/>
          <p:cNvSpPr/>
          <p:nvPr/>
        </p:nvSpPr>
        <p:spPr>
          <a:xfrm rot="-8816765">
            <a:off x="10017" y="147250"/>
            <a:ext cx="2561262" cy="2221313"/>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6">
              <a:alphaModFix/>
            </a:blip>
            <a:stretch>
              <a:fillRect/>
            </a:stretch>
          </a:blipFill>
          <a:ln>
            <a:noFill/>
          </a:ln>
        </p:spPr>
      </p:sp>
      <p:sp>
        <p:nvSpPr>
          <p:cNvPr id="295" name="Google Shape;295;g37b62485979_0_0"/>
          <p:cNvSpPr/>
          <p:nvPr/>
        </p:nvSpPr>
        <p:spPr>
          <a:xfrm>
            <a:off x="2515492" y="214230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7">
              <a:alphaModFix amt="48000"/>
            </a:blip>
            <a:stretch>
              <a:fillRect/>
            </a:stretch>
          </a:blipFill>
          <a:ln>
            <a:noFill/>
          </a:ln>
        </p:spPr>
      </p:sp>
      <p:sp>
        <p:nvSpPr>
          <p:cNvPr id="296" name="Google Shape;296;g37b62485979_0_0"/>
          <p:cNvSpPr/>
          <p:nvPr/>
        </p:nvSpPr>
        <p:spPr>
          <a:xfrm rot="-9941168" flipH="1">
            <a:off x="13048512" y="1190345"/>
            <a:ext cx="1167958" cy="1116992"/>
          </a:xfrm>
          <a:custGeom>
            <a:avLst/>
            <a:gdLst/>
            <a:ahLst/>
            <a:cxnLst/>
            <a:rect l="l" t="t" r="r" b="b"/>
            <a:pathLst>
              <a:path w="1166701" h="1115790" extrusionOk="0">
                <a:moveTo>
                  <a:pt x="1166700" y="0"/>
                </a:moveTo>
                <a:lnTo>
                  <a:pt x="0" y="0"/>
                </a:lnTo>
                <a:lnTo>
                  <a:pt x="0" y="1115790"/>
                </a:lnTo>
                <a:lnTo>
                  <a:pt x="1166700" y="1115790"/>
                </a:lnTo>
                <a:lnTo>
                  <a:pt x="1166700" y="0"/>
                </a:lnTo>
                <a:close/>
              </a:path>
            </a:pathLst>
          </a:custGeom>
          <a:blipFill rotWithShape="1">
            <a:blip r:embed="rId8">
              <a:alphaModFix amt="48000"/>
            </a:blip>
            <a:stretch>
              <a:fillRect/>
            </a:stretch>
          </a:blipFill>
          <a:ln>
            <a:noFill/>
          </a:ln>
        </p:spPr>
      </p:sp>
      <p:sp>
        <p:nvSpPr>
          <p:cNvPr id="297" name="Google Shape;297;g37b62485979_0_0"/>
          <p:cNvSpPr/>
          <p:nvPr/>
        </p:nvSpPr>
        <p:spPr>
          <a:xfrm rot="2511569">
            <a:off x="5007101" y="-1108410"/>
            <a:ext cx="2514359" cy="2765795"/>
          </a:xfrm>
          <a:custGeom>
            <a:avLst/>
            <a:gdLst/>
            <a:ahLst/>
            <a:cxnLst/>
            <a:rect l="l" t="t" r="r" b="b"/>
            <a:pathLst>
              <a:path w="2513629" h="2764992" extrusionOk="0">
                <a:moveTo>
                  <a:pt x="0" y="0"/>
                </a:moveTo>
                <a:lnTo>
                  <a:pt x="2513629" y="0"/>
                </a:lnTo>
                <a:lnTo>
                  <a:pt x="2513629" y="2764992"/>
                </a:lnTo>
                <a:lnTo>
                  <a:pt x="0" y="2764992"/>
                </a:lnTo>
                <a:lnTo>
                  <a:pt x="0" y="0"/>
                </a:lnTo>
                <a:close/>
              </a:path>
            </a:pathLst>
          </a:custGeom>
          <a:blipFill rotWithShape="1">
            <a:blip r:embed="rId9">
              <a:alphaModFix amt="77000"/>
            </a:blip>
            <a:stretch>
              <a:fillRect/>
            </a:stretch>
          </a:blipFill>
          <a:ln>
            <a:noFill/>
          </a:ln>
        </p:spPr>
      </p:sp>
      <p:sp>
        <p:nvSpPr>
          <p:cNvPr id="298" name="Google Shape;298;g37b62485979_0_0"/>
          <p:cNvSpPr/>
          <p:nvPr/>
        </p:nvSpPr>
        <p:spPr>
          <a:xfrm>
            <a:off x="13111679" y="-79362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10">
              <a:alphaModFix/>
            </a:blip>
            <a:stretch>
              <a:fillRect/>
            </a:stretch>
          </a:blipFill>
          <a:ln>
            <a:noFill/>
          </a:ln>
        </p:spPr>
      </p:sp>
      <p:sp>
        <p:nvSpPr>
          <p:cNvPr id="299" name="Google Shape;299;g37b62485979_0_0"/>
          <p:cNvSpPr/>
          <p:nvPr/>
        </p:nvSpPr>
        <p:spPr>
          <a:xfrm>
            <a:off x="2535190" y="-366643"/>
            <a:ext cx="1225292" cy="1281199"/>
          </a:xfrm>
          <a:custGeom>
            <a:avLst/>
            <a:gdLst/>
            <a:ahLst/>
            <a:cxnLst/>
            <a:rect l="l" t="t" r="r" b="b"/>
            <a:pathLst>
              <a:path w="1225292" h="1281199" extrusionOk="0">
                <a:moveTo>
                  <a:pt x="0" y="0"/>
                </a:moveTo>
                <a:lnTo>
                  <a:pt x="1225291" y="0"/>
                </a:lnTo>
                <a:lnTo>
                  <a:pt x="1225291" y="1281199"/>
                </a:lnTo>
                <a:lnTo>
                  <a:pt x="0" y="1281199"/>
                </a:lnTo>
                <a:lnTo>
                  <a:pt x="0" y="0"/>
                </a:lnTo>
                <a:close/>
              </a:path>
            </a:pathLst>
          </a:custGeom>
          <a:blipFill rotWithShape="1">
            <a:blip r:embed="rId11">
              <a:alphaModFix/>
            </a:blip>
            <a:stretch>
              <a:fillRect/>
            </a:stretch>
          </a:blipFill>
          <a:ln>
            <a:noFill/>
          </a:ln>
        </p:spPr>
      </p:sp>
      <p:sp>
        <p:nvSpPr>
          <p:cNvPr id="300" name="Google Shape;300;g37b62485979_0_0"/>
          <p:cNvSpPr/>
          <p:nvPr/>
        </p:nvSpPr>
        <p:spPr>
          <a:xfrm>
            <a:off x="6581236" y="1640888"/>
            <a:ext cx="728216" cy="692467"/>
          </a:xfrm>
          <a:custGeom>
            <a:avLst/>
            <a:gdLst/>
            <a:ahLst/>
            <a:cxnLst/>
            <a:rect l="l" t="t" r="r" b="b"/>
            <a:pathLst>
              <a:path w="728216" h="692467" extrusionOk="0">
                <a:moveTo>
                  <a:pt x="0" y="0"/>
                </a:moveTo>
                <a:lnTo>
                  <a:pt x="728216" y="0"/>
                </a:lnTo>
                <a:lnTo>
                  <a:pt x="728216" y="692467"/>
                </a:lnTo>
                <a:lnTo>
                  <a:pt x="0" y="692467"/>
                </a:lnTo>
                <a:lnTo>
                  <a:pt x="0" y="0"/>
                </a:lnTo>
                <a:close/>
              </a:path>
            </a:pathLst>
          </a:custGeom>
          <a:blipFill rotWithShape="1">
            <a:blip r:embed="rId12">
              <a:alphaModFix amt="48000"/>
            </a:blip>
            <a:stretch>
              <a:fillRect/>
            </a:stretch>
          </a:blipFill>
          <a:ln>
            <a:noFill/>
          </a:ln>
        </p:spPr>
      </p:sp>
      <p:sp>
        <p:nvSpPr>
          <p:cNvPr id="301" name="Google Shape;301;g37b62485979_0_0"/>
          <p:cNvSpPr/>
          <p:nvPr/>
        </p:nvSpPr>
        <p:spPr>
          <a:xfrm rot="2511569">
            <a:off x="15378018" y="-513375"/>
            <a:ext cx="2869554" cy="3156509"/>
          </a:xfrm>
          <a:custGeom>
            <a:avLst/>
            <a:gdLst/>
            <a:ahLst/>
            <a:cxnLst/>
            <a:rect l="l" t="t" r="r" b="b"/>
            <a:pathLst>
              <a:path w="2868720" h="3155592" extrusionOk="0">
                <a:moveTo>
                  <a:pt x="0" y="0"/>
                </a:moveTo>
                <a:lnTo>
                  <a:pt x="2868720" y="0"/>
                </a:lnTo>
                <a:lnTo>
                  <a:pt x="2868720" y="3155592"/>
                </a:lnTo>
                <a:lnTo>
                  <a:pt x="0" y="3155592"/>
                </a:lnTo>
                <a:lnTo>
                  <a:pt x="0" y="0"/>
                </a:lnTo>
                <a:close/>
              </a:path>
            </a:pathLst>
          </a:custGeom>
          <a:blipFill rotWithShape="1">
            <a:blip r:embed="rId9">
              <a:alphaModFix amt="74000"/>
            </a:blip>
            <a:stretch>
              <a:fillRect/>
            </a:stretch>
          </a:blipFill>
          <a:ln>
            <a:noFill/>
          </a:ln>
        </p:spPr>
      </p:sp>
      <p:sp>
        <p:nvSpPr>
          <p:cNvPr id="302" name="Google Shape;302;g37b62485979_0_0"/>
          <p:cNvSpPr/>
          <p:nvPr/>
        </p:nvSpPr>
        <p:spPr>
          <a:xfrm rot="-3852238">
            <a:off x="15762483" y="2862928"/>
            <a:ext cx="2940851" cy="2416845"/>
          </a:xfrm>
          <a:custGeom>
            <a:avLst/>
            <a:gdLst/>
            <a:ahLst/>
            <a:cxnLst/>
            <a:rect l="l" t="t" r="r" b="b"/>
            <a:pathLst>
              <a:path w="2941991" h="2417782" extrusionOk="0">
                <a:moveTo>
                  <a:pt x="0" y="0"/>
                </a:moveTo>
                <a:lnTo>
                  <a:pt x="2941991" y="0"/>
                </a:lnTo>
                <a:lnTo>
                  <a:pt x="2941991" y="2417781"/>
                </a:lnTo>
                <a:lnTo>
                  <a:pt x="0" y="2417781"/>
                </a:lnTo>
                <a:lnTo>
                  <a:pt x="0" y="0"/>
                </a:lnTo>
                <a:close/>
              </a:path>
            </a:pathLst>
          </a:custGeom>
          <a:blipFill rotWithShape="1">
            <a:blip r:embed="rId13">
              <a:alphaModFix/>
            </a:blip>
            <a:stretch>
              <a:fillRect/>
            </a:stretch>
          </a:blipFill>
          <a:ln>
            <a:noFill/>
          </a:ln>
        </p:spPr>
      </p:sp>
      <p:sp>
        <p:nvSpPr>
          <p:cNvPr id="303" name="Google Shape;303;g37b62485979_0_0"/>
          <p:cNvSpPr/>
          <p:nvPr/>
        </p:nvSpPr>
        <p:spPr>
          <a:xfrm rot="1983235">
            <a:off x="16072161" y="7981167"/>
            <a:ext cx="2561262" cy="2221313"/>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6">
              <a:alphaModFix amt="68000"/>
            </a:blip>
            <a:stretch>
              <a:fillRect/>
            </a:stretch>
          </a:blipFill>
          <a:ln>
            <a:noFill/>
          </a:ln>
        </p:spPr>
      </p:sp>
      <p:sp>
        <p:nvSpPr>
          <p:cNvPr id="304" name="Google Shape;304;g37b62485979_0_0"/>
          <p:cNvSpPr/>
          <p:nvPr/>
        </p:nvSpPr>
        <p:spPr>
          <a:xfrm rot="10800000">
            <a:off x="14957267" y="715167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7">
              <a:alphaModFix amt="48000"/>
            </a:blip>
            <a:stretch>
              <a:fillRect/>
            </a:stretch>
          </a:blipFill>
          <a:ln>
            <a:noFill/>
          </a:ln>
        </p:spPr>
      </p:sp>
      <p:sp>
        <p:nvSpPr>
          <p:cNvPr id="305" name="Google Shape;305;g37b62485979_0_0"/>
          <p:cNvSpPr/>
          <p:nvPr/>
        </p:nvSpPr>
        <p:spPr>
          <a:xfrm rot="858832" flipH="1">
            <a:off x="4426971" y="8042391"/>
            <a:ext cx="1167958" cy="1116992"/>
          </a:xfrm>
          <a:custGeom>
            <a:avLst/>
            <a:gdLst/>
            <a:ahLst/>
            <a:cxnLst/>
            <a:rect l="l" t="t" r="r" b="b"/>
            <a:pathLst>
              <a:path w="1166701" h="1115790" extrusionOk="0">
                <a:moveTo>
                  <a:pt x="1166700" y="0"/>
                </a:moveTo>
                <a:lnTo>
                  <a:pt x="0" y="0"/>
                </a:lnTo>
                <a:lnTo>
                  <a:pt x="0" y="1115790"/>
                </a:lnTo>
                <a:lnTo>
                  <a:pt x="1166700" y="1115790"/>
                </a:lnTo>
                <a:lnTo>
                  <a:pt x="1166700" y="0"/>
                </a:lnTo>
                <a:close/>
              </a:path>
            </a:pathLst>
          </a:custGeom>
          <a:blipFill rotWithShape="1">
            <a:blip r:embed="rId8">
              <a:alphaModFix amt="48000"/>
            </a:blip>
            <a:stretch>
              <a:fillRect/>
            </a:stretch>
          </a:blipFill>
          <a:ln>
            <a:noFill/>
          </a:ln>
        </p:spPr>
      </p:sp>
      <p:sp>
        <p:nvSpPr>
          <p:cNvPr id="306" name="Google Shape;306;g37b62485979_0_0"/>
          <p:cNvSpPr/>
          <p:nvPr/>
        </p:nvSpPr>
        <p:spPr>
          <a:xfrm rot="10800000">
            <a:off x="4041091" y="961943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10">
              <a:alphaModFix/>
            </a:blip>
            <a:stretch>
              <a:fillRect/>
            </a:stretch>
          </a:blipFill>
          <a:ln>
            <a:noFill/>
          </a:ln>
        </p:spPr>
      </p:sp>
      <p:sp>
        <p:nvSpPr>
          <p:cNvPr id="307" name="Google Shape;307;g37b62485979_0_0"/>
          <p:cNvSpPr/>
          <p:nvPr/>
        </p:nvSpPr>
        <p:spPr>
          <a:xfrm rot="10800000">
            <a:off x="14882959" y="9435173"/>
            <a:ext cx="1225292" cy="1281199"/>
          </a:xfrm>
          <a:custGeom>
            <a:avLst/>
            <a:gdLst/>
            <a:ahLst/>
            <a:cxnLst/>
            <a:rect l="l" t="t" r="r" b="b"/>
            <a:pathLst>
              <a:path w="1225292" h="1281199" extrusionOk="0">
                <a:moveTo>
                  <a:pt x="0" y="0"/>
                </a:moveTo>
                <a:lnTo>
                  <a:pt x="1225292" y="0"/>
                </a:lnTo>
                <a:lnTo>
                  <a:pt x="1225292" y="1281199"/>
                </a:lnTo>
                <a:lnTo>
                  <a:pt x="0" y="1281199"/>
                </a:lnTo>
                <a:lnTo>
                  <a:pt x="0" y="0"/>
                </a:lnTo>
                <a:close/>
              </a:path>
            </a:pathLst>
          </a:custGeom>
          <a:blipFill rotWithShape="1">
            <a:blip r:embed="rId11">
              <a:alphaModFix/>
            </a:blip>
            <a:stretch>
              <a:fillRect/>
            </a:stretch>
          </a:blipFill>
          <a:ln>
            <a:noFill/>
          </a:ln>
        </p:spPr>
      </p:sp>
      <p:sp>
        <p:nvSpPr>
          <p:cNvPr id="308" name="Google Shape;308;g37b62485979_0_0"/>
          <p:cNvSpPr/>
          <p:nvPr/>
        </p:nvSpPr>
        <p:spPr>
          <a:xfrm rot="-7390434">
            <a:off x="6831069" y="8215006"/>
            <a:ext cx="3585105" cy="3291778"/>
          </a:xfrm>
          <a:custGeom>
            <a:avLst/>
            <a:gdLst/>
            <a:ahLst/>
            <a:cxnLst/>
            <a:rect l="l" t="t" r="r" b="b"/>
            <a:pathLst>
              <a:path w="3583023" h="3289866" extrusionOk="0">
                <a:moveTo>
                  <a:pt x="0" y="0"/>
                </a:moveTo>
                <a:lnTo>
                  <a:pt x="3583022" y="0"/>
                </a:lnTo>
                <a:lnTo>
                  <a:pt x="3583022" y="3289866"/>
                </a:lnTo>
                <a:lnTo>
                  <a:pt x="0" y="3289866"/>
                </a:lnTo>
                <a:lnTo>
                  <a:pt x="0" y="0"/>
                </a:lnTo>
                <a:close/>
              </a:path>
            </a:pathLst>
          </a:custGeom>
          <a:blipFill rotWithShape="1">
            <a:blip r:embed="rId5">
              <a:alphaModFix/>
            </a:blip>
            <a:stretch>
              <a:fillRect/>
            </a:stretch>
          </a:blipFill>
          <a:ln>
            <a:noFill/>
          </a:ln>
        </p:spPr>
      </p:sp>
      <p:sp>
        <p:nvSpPr>
          <p:cNvPr id="309" name="Google Shape;309;g37b62485979_0_0"/>
          <p:cNvSpPr/>
          <p:nvPr/>
        </p:nvSpPr>
        <p:spPr>
          <a:xfrm rot="10800000">
            <a:off x="13267350" y="3725942"/>
            <a:ext cx="728216" cy="692467"/>
          </a:xfrm>
          <a:custGeom>
            <a:avLst/>
            <a:gdLst/>
            <a:ahLst/>
            <a:cxnLst/>
            <a:rect l="l" t="t" r="r" b="b"/>
            <a:pathLst>
              <a:path w="728216" h="692467" extrusionOk="0">
                <a:moveTo>
                  <a:pt x="0" y="0"/>
                </a:moveTo>
                <a:lnTo>
                  <a:pt x="728216" y="0"/>
                </a:lnTo>
                <a:lnTo>
                  <a:pt x="728216" y="692467"/>
                </a:lnTo>
                <a:lnTo>
                  <a:pt x="0" y="692467"/>
                </a:lnTo>
                <a:lnTo>
                  <a:pt x="0" y="0"/>
                </a:lnTo>
                <a:close/>
              </a:path>
            </a:pathLst>
          </a:custGeom>
          <a:blipFill rotWithShape="1">
            <a:blip r:embed="rId12">
              <a:alphaModFix amt="48000"/>
            </a:blip>
            <a:stretch>
              <a:fillRect/>
            </a:stretch>
          </a:blipFill>
          <a:ln>
            <a:noFill/>
          </a:ln>
        </p:spPr>
      </p:sp>
      <p:sp>
        <p:nvSpPr>
          <p:cNvPr id="310" name="Google Shape;310;g37b62485979_0_0"/>
          <p:cNvSpPr/>
          <p:nvPr/>
        </p:nvSpPr>
        <p:spPr>
          <a:xfrm>
            <a:off x="8768989" y="-954794"/>
            <a:ext cx="3586119" cy="3097103"/>
          </a:xfrm>
          <a:custGeom>
            <a:avLst/>
            <a:gdLst/>
            <a:ahLst/>
            <a:cxnLst/>
            <a:rect l="l" t="t" r="r" b="b"/>
            <a:pathLst>
              <a:path w="3586119" h="3097103" extrusionOk="0">
                <a:moveTo>
                  <a:pt x="0" y="0"/>
                </a:moveTo>
                <a:lnTo>
                  <a:pt x="3586119" y="0"/>
                </a:lnTo>
                <a:lnTo>
                  <a:pt x="3586119" y="3097103"/>
                </a:lnTo>
                <a:lnTo>
                  <a:pt x="0" y="3097103"/>
                </a:lnTo>
                <a:lnTo>
                  <a:pt x="0" y="0"/>
                </a:lnTo>
                <a:close/>
              </a:path>
            </a:pathLst>
          </a:custGeom>
          <a:blipFill rotWithShape="1">
            <a:blip r:embed="rId14">
              <a:alphaModFix/>
            </a:blip>
            <a:stretch>
              <a:fillRect/>
            </a:stretch>
          </a:blipFill>
          <a:ln>
            <a:noFill/>
          </a:ln>
        </p:spPr>
      </p:sp>
      <p:sp>
        <p:nvSpPr>
          <p:cNvPr id="311" name="Google Shape;311;g37b62485979_0_0"/>
          <p:cNvSpPr/>
          <p:nvPr/>
        </p:nvSpPr>
        <p:spPr>
          <a:xfrm rot="1770831">
            <a:off x="-70629" y="8092495"/>
            <a:ext cx="3041526" cy="3052626"/>
          </a:xfrm>
          <a:custGeom>
            <a:avLst/>
            <a:gdLst/>
            <a:ahLst/>
            <a:cxnLst/>
            <a:rect l="l" t="t" r="r" b="b"/>
            <a:pathLst>
              <a:path w="3042353" h="3053456" extrusionOk="0">
                <a:moveTo>
                  <a:pt x="0" y="0"/>
                </a:moveTo>
                <a:lnTo>
                  <a:pt x="3042352" y="0"/>
                </a:lnTo>
                <a:lnTo>
                  <a:pt x="3042352" y="3053456"/>
                </a:lnTo>
                <a:lnTo>
                  <a:pt x="0" y="3053456"/>
                </a:lnTo>
                <a:lnTo>
                  <a:pt x="0" y="0"/>
                </a:lnTo>
                <a:close/>
              </a:path>
            </a:pathLst>
          </a:custGeom>
          <a:blipFill rotWithShape="1">
            <a:blip r:embed="rId15">
              <a:alphaModFix/>
            </a:blip>
            <a:stretch>
              <a:fillRect/>
            </a:stretch>
          </a:blipFill>
          <a:ln>
            <a:noFill/>
          </a:ln>
        </p:spPr>
      </p:sp>
      <p:sp>
        <p:nvSpPr>
          <p:cNvPr id="312" name="Google Shape;312;g37b62485979_0_0"/>
          <p:cNvSpPr/>
          <p:nvPr/>
        </p:nvSpPr>
        <p:spPr>
          <a:xfrm flipH="1">
            <a:off x="11914726" y="8380956"/>
            <a:ext cx="2822637" cy="3389630"/>
          </a:xfrm>
          <a:custGeom>
            <a:avLst/>
            <a:gdLst/>
            <a:ahLst/>
            <a:cxnLst/>
            <a:rect l="l" t="t" r="r" b="b"/>
            <a:pathLst>
              <a:path w="2822637" h="3389630" extrusionOk="0">
                <a:moveTo>
                  <a:pt x="2822637" y="0"/>
                </a:moveTo>
                <a:lnTo>
                  <a:pt x="0" y="0"/>
                </a:lnTo>
                <a:lnTo>
                  <a:pt x="0" y="3389630"/>
                </a:lnTo>
                <a:lnTo>
                  <a:pt x="2822637" y="3389630"/>
                </a:lnTo>
                <a:lnTo>
                  <a:pt x="2822637" y="0"/>
                </a:lnTo>
                <a:close/>
              </a:path>
            </a:pathLst>
          </a:custGeom>
          <a:blipFill rotWithShape="1">
            <a:blip r:embed="rId16">
              <a:alphaModFix amt="73000"/>
            </a:blip>
            <a:stretch>
              <a:fillRect/>
            </a:stretch>
          </a:blipFill>
          <a:ln>
            <a:noFill/>
          </a:ln>
        </p:spPr>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116"/>
        <p:cNvGrpSpPr/>
        <p:nvPr/>
      </p:nvGrpSpPr>
      <p:grpSpPr>
        <a:xfrm>
          <a:off x="0" y="0"/>
          <a:ext cx="0" cy="0"/>
          <a:chOff x="0" y="0"/>
          <a:chExt cx="0" cy="0"/>
        </a:xfrm>
      </p:grpSpPr>
      <p:sp>
        <p:nvSpPr>
          <p:cNvPr id="117" name="Google Shape;117;p2"/>
          <p:cNvSpPr/>
          <p:nvPr/>
        </p:nvSpPr>
        <p:spPr>
          <a:xfrm rot="-5400000">
            <a:off x="2890964" y="54614"/>
            <a:ext cx="6828448" cy="12354100"/>
          </a:xfrm>
          <a:custGeom>
            <a:avLst/>
            <a:gdLst/>
            <a:ahLst/>
            <a:cxnLst/>
            <a:rect l="l" t="t" r="r" b="b"/>
            <a:pathLst>
              <a:path w="6828448" h="12354100" extrusionOk="0">
                <a:moveTo>
                  <a:pt x="0" y="0"/>
                </a:moveTo>
                <a:lnTo>
                  <a:pt x="6828448" y="0"/>
                </a:lnTo>
                <a:lnTo>
                  <a:pt x="6828448" y="12354100"/>
                </a:lnTo>
                <a:lnTo>
                  <a:pt x="0" y="12354100"/>
                </a:lnTo>
                <a:lnTo>
                  <a:pt x="0" y="0"/>
                </a:lnTo>
                <a:close/>
              </a:path>
            </a:pathLst>
          </a:custGeom>
          <a:blipFill rotWithShape="1">
            <a:blip r:embed="rId3">
              <a:alphaModFix/>
            </a:blip>
            <a:stretch>
              <a:fillRect/>
            </a:stretch>
          </a:blipFill>
          <a:ln>
            <a:noFill/>
          </a:ln>
        </p:spPr>
      </p:sp>
      <p:sp>
        <p:nvSpPr>
          <p:cNvPr id="118" name="Google Shape;118;p2"/>
          <p:cNvSpPr/>
          <p:nvPr/>
        </p:nvSpPr>
        <p:spPr>
          <a:xfrm rot="1299132">
            <a:off x="6582063" y="-289151"/>
            <a:ext cx="3575614" cy="3588663"/>
          </a:xfrm>
          <a:custGeom>
            <a:avLst/>
            <a:gdLst/>
            <a:ahLst/>
            <a:cxnLst/>
            <a:rect l="l" t="t" r="r" b="b"/>
            <a:pathLst>
              <a:path w="3575614" h="3588663" extrusionOk="0">
                <a:moveTo>
                  <a:pt x="0" y="0"/>
                </a:moveTo>
                <a:lnTo>
                  <a:pt x="3575614" y="0"/>
                </a:lnTo>
                <a:lnTo>
                  <a:pt x="3575614" y="3588663"/>
                </a:lnTo>
                <a:lnTo>
                  <a:pt x="0" y="3588663"/>
                </a:lnTo>
                <a:lnTo>
                  <a:pt x="0" y="0"/>
                </a:lnTo>
                <a:close/>
              </a:path>
            </a:pathLst>
          </a:custGeom>
          <a:blipFill rotWithShape="1">
            <a:blip r:embed="rId4">
              <a:alphaModFix/>
            </a:blip>
            <a:stretch>
              <a:fillRect/>
            </a:stretch>
          </a:blipFill>
          <a:ln>
            <a:noFill/>
          </a:ln>
        </p:spPr>
      </p:sp>
      <p:sp>
        <p:nvSpPr>
          <p:cNvPr id="119" name="Google Shape;119;p2"/>
          <p:cNvSpPr txBox="1"/>
          <p:nvPr/>
        </p:nvSpPr>
        <p:spPr>
          <a:xfrm>
            <a:off x="755960" y="3546196"/>
            <a:ext cx="11019300" cy="5673600"/>
          </a:xfrm>
          <a:prstGeom prst="rect">
            <a:avLst/>
          </a:prstGeom>
          <a:noFill/>
          <a:ln>
            <a:noFill/>
          </a:ln>
        </p:spPr>
        <p:txBody>
          <a:bodyPr spcFirstLastPara="1" wrap="square" lIns="0" tIns="0" rIns="0" bIns="0" anchor="t" anchorCtr="0">
            <a:spAutoFit/>
          </a:bodyPr>
          <a:lstStyle/>
          <a:p>
            <a:pPr marL="0" marR="0" lvl="0" indent="0" algn="ctr" rtl="0">
              <a:lnSpc>
                <a:spcPct val="140055"/>
              </a:lnSpc>
              <a:spcBef>
                <a:spcPts val="0"/>
              </a:spcBef>
              <a:spcAft>
                <a:spcPts val="0"/>
              </a:spcAft>
              <a:buNone/>
            </a:pPr>
            <a:r>
              <a:rPr lang="en-US" sz="3575" i="0" u="none" strike="noStrike" cap="none">
                <a:solidFill>
                  <a:srgbClr val="88503F"/>
                </a:solidFill>
                <a:latin typeface="Comic Sans MS"/>
                <a:ea typeface="Comic Sans MS"/>
                <a:cs typeface="Comic Sans MS"/>
                <a:sym typeface="Comic Sans MS"/>
              </a:rPr>
              <a:t>Hoy en todos los colegios se realiza una jornada contra la violencia.</a:t>
            </a:r>
            <a:endParaRPr>
              <a:latin typeface="Comic Sans MS"/>
              <a:ea typeface="Comic Sans MS"/>
              <a:cs typeface="Comic Sans MS"/>
              <a:sym typeface="Comic Sans MS"/>
            </a:endParaRPr>
          </a:p>
          <a:p>
            <a:pPr marL="0" marR="0" lvl="0" indent="0" algn="ctr" rtl="0">
              <a:lnSpc>
                <a:spcPct val="140055"/>
              </a:lnSpc>
              <a:spcBef>
                <a:spcPts val="0"/>
              </a:spcBef>
              <a:spcAft>
                <a:spcPts val="0"/>
              </a:spcAft>
              <a:buNone/>
            </a:pPr>
            <a:r>
              <a:rPr lang="en-US" sz="3575" i="0" u="none" strike="noStrike" cap="none">
                <a:solidFill>
                  <a:srgbClr val="88503F"/>
                </a:solidFill>
                <a:latin typeface="Comic Sans MS"/>
                <a:ea typeface="Comic Sans MS"/>
                <a:cs typeface="Comic Sans MS"/>
                <a:sym typeface="Comic Sans MS"/>
              </a:rPr>
              <a:t> Reflexionaremos sobre cómo sentirnos bien y seguros en el colegio, y cómo resolver los conflictos, ya sea por nuestra cuenta o con ayuda de los adultos. Lo haremos a través de actividades que nos inviten a conversar, escuchar y salir de la rutina.</a:t>
            </a:r>
            <a:endParaRPr>
              <a:latin typeface="Comic Sans MS"/>
              <a:ea typeface="Comic Sans MS"/>
              <a:cs typeface="Comic Sans MS"/>
              <a:sym typeface="Comic Sans MS"/>
            </a:endParaRPr>
          </a:p>
          <a:p>
            <a:pPr marL="0" marR="0" lvl="0" indent="0" algn="just" rtl="0">
              <a:lnSpc>
                <a:spcPct val="278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rot="3408406">
            <a:off x="3727273" y="-459238"/>
            <a:ext cx="1722953" cy="1581984"/>
          </a:xfrm>
          <a:custGeom>
            <a:avLst/>
            <a:gdLst/>
            <a:ahLst/>
            <a:cxnLst/>
            <a:rect l="l" t="t" r="r" b="b"/>
            <a:pathLst>
              <a:path w="1722953" h="1581984" extrusionOk="0">
                <a:moveTo>
                  <a:pt x="0" y="0"/>
                </a:moveTo>
                <a:lnTo>
                  <a:pt x="1722953" y="0"/>
                </a:lnTo>
                <a:lnTo>
                  <a:pt x="1722953" y="1581985"/>
                </a:lnTo>
                <a:lnTo>
                  <a:pt x="0" y="1581985"/>
                </a:lnTo>
                <a:lnTo>
                  <a:pt x="0" y="0"/>
                </a:lnTo>
                <a:close/>
              </a:path>
            </a:pathLst>
          </a:custGeom>
          <a:blipFill rotWithShape="1">
            <a:blip r:embed="rId5">
              <a:alphaModFix/>
            </a:blip>
            <a:stretch>
              <a:fillRect/>
            </a:stretch>
          </a:blipFill>
          <a:ln>
            <a:noFill/>
          </a:ln>
        </p:spPr>
      </p:sp>
      <p:sp>
        <p:nvSpPr>
          <p:cNvPr id="121" name="Google Shape;121;p2"/>
          <p:cNvSpPr/>
          <p:nvPr/>
        </p:nvSpPr>
        <p:spPr>
          <a:xfrm rot="-8815874">
            <a:off x="-392413" y="-235204"/>
            <a:ext cx="1818099" cy="1576788"/>
          </a:xfrm>
          <a:custGeom>
            <a:avLst/>
            <a:gdLst/>
            <a:ahLst/>
            <a:cxnLst/>
            <a:rect l="l" t="t" r="r" b="b"/>
            <a:pathLst>
              <a:path w="1818099" h="1576788" extrusionOk="0">
                <a:moveTo>
                  <a:pt x="0" y="0"/>
                </a:moveTo>
                <a:lnTo>
                  <a:pt x="1818099" y="0"/>
                </a:lnTo>
                <a:lnTo>
                  <a:pt x="1818099" y="1576788"/>
                </a:lnTo>
                <a:lnTo>
                  <a:pt x="0" y="1576788"/>
                </a:lnTo>
                <a:lnTo>
                  <a:pt x="0" y="0"/>
                </a:lnTo>
                <a:close/>
              </a:path>
            </a:pathLst>
          </a:custGeom>
          <a:blipFill rotWithShape="1">
            <a:blip r:embed="rId6">
              <a:alphaModFix/>
            </a:blip>
            <a:stretch>
              <a:fillRect/>
            </a:stretch>
          </a:blipFill>
          <a:ln>
            <a:noFill/>
          </a:ln>
        </p:spPr>
      </p:sp>
      <p:sp>
        <p:nvSpPr>
          <p:cNvPr id="122" name="Google Shape;122;p2"/>
          <p:cNvSpPr/>
          <p:nvPr/>
        </p:nvSpPr>
        <p:spPr>
          <a:xfrm>
            <a:off x="2301633" y="1691806"/>
            <a:ext cx="830350" cy="748825"/>
          </a:xfrm>
          <a:custGeom>
            <a:avLst/>
            <a:gdLst/>
            <a:ahLst/>
            <a:cxnLst/>
            <a:rect l="l" t="t" r="r" b="b"/>
            <a:pathLst>
              <a:path w="830350" h="748825" extrusionOk="0">
                <a:moveTo>
                  <a:pt x="0" y="0"/>
                </a:moveTo>
                <a:lnTo>
                  <a:pt x="830350" y="0"/>
                </a:lnTo>
                <a:lnTo>
                  <a:pt x="830350" y="748824"/>
                </a:lnTo>
                <a:lnTo>
                  <a:pt x="0" y="748824"/>
                </a:lnTo>
                <a:lnTo>
                  <a:pt x="0" y="0"/>
                </a:lnTo>
                <a:close/>
              </a:path>
            </a:pathLst>
          </a:custGeom>
          <a:blipFill rotWithShape="1">
            <a:blip r:embed="rId7">
              <a:alphaModFix amt="48000"/>
            </a:blip>
            <a:stretch>
              <a:fillRect/>
            </a:stretch>
          </a:blipFill>
          <a:ln>
            <a:noFill/>
          </a:ln>
        </p:spPr>
      </p:sp>
      <p:sp>
        <p:nvSpPr>
          <p:cNvPr id="123" name="Google Shape;123;p2"/>
          <p:cNvSpPr/>
          <p:nvPr/>
        </p:nvSpPr>
        <p:spPr>
          <a:xfrm rot="2514829">
            <a:off x="1245340" y="-477582"/>
            <a:ext cx="1782887" cy="1961176"/>
          </a:xfrm>
          <a:custGeom>
            <a:avLst/>
            <a:gdLst/>
            <a:ahLst/>
            <a:cxnLst/>
            <a:rect l="l" t="t" r="r" b="b"/>
            <a:pathLst>
              <a:path w="1782887" h="1961176" extrusionOk="0">
                <a:moveTo>
                  <a:pt x="0" y="0"/>
                </a:moveTo>
                <a:lnTo>
                  <a:pt x="1782887" y="0"/>
                </a:lnTo>
                <a:lnTo>
                  <a:pt x="1782887" y="1961175"/>
                </a:lnTo>
                <a:lnTo>
                  <a:pt x="0" y="1961175"/>
                </a:lnTo>
                <a:lnTo>
                  <a:pt x="0" y="0"/>
                </a:lnTo>
                <a:close/>
              </a:path>
            </a:pathLst>
          </a:custGeom>
          <a:blipFill rotWithShape="1">
            <a:blip r:embed="rId8">
              <a:alphaModFix/>
            </a:blip>
            <a:stretch>
              <a:fillRect/>
            </a:stretch>
          </a:blipFill>
          <a:ln>
            <a:noFill/>
          </a:ln>
        </p:spPr>
      </p:sp>
      <p:sp>
        <p:nvSpPr>
          <p:cNvPr id="124" name="Google Shape;124;p2"/>
          <p:cNvSpPr/>
          <p:nvPr/>
        </p:nvSpPr>
        <p:spPr>
          <a:xfrm rot="3408406">
            <a:off x="-805930" y="1650709"/>
            <a:ext cx="2541395" cy="2333463"/>
          </a:xfrm>
          <a:custGeom>
            <a:avLst/>
            <a:gdLst/>
            <a:ahLst/>
            <a:cxnLst/>
            <a:rect l="l" t="t" r="r" b="b"/>
            <a:pathLst>
              <a:path w="2541395" h="2333463" extrusionOk="0">
                <a:moveTo>
                  <a:pt x="0" y="0"/>
                </a:moveTo>
                <a:lnTo>
                  <a:pt x="2541395" y="0"/>
                </a:lnTo>
                <a:lnTo>
                  <a:pt x="2541395" y="2333462"/>
                </a:lnTo>
                <a:lnTo>
                  <a:pt x="0" y="2333462"/>
                </a:lnTo>
                <a:lnTo>
                  <a:pt x="0" y="0"/>
                </a:lnTo>
                <a:close/>
              </a:path>
            </a:pathLst>
          </a:custGeom>
          <a:blipFill rotWithShape="1">
            <a:blip r:embed="rId5">
              <a:alphaModFix/>
            </a:blip>
            <a:stretch>
              <a:fillRect/>
            </a:stretch>
          </a:blipFill>
          <a:ln>
            <a:noFill/>
          </a:ln>
        </p:spPr>
      </p:sp>
      <p:sp>
        <p:nvSpPr>
          <p:cNvPr id="125" name="Google Shape;125;p2"/>
          <p:cNvSpPr/>
          <p:nvPr/>
        </p:nvSpPr>
        <p:spPr>
          <a:xfrm>
            <a:off x="3131983" y="624181"/>
            <a:ext cx="516515" cy="491159"/>
          </a:xfrm>
          <a:custGeom>
            <a:avLst/>
            <a:gdLst/>
            <a:ahLst/>
            <a:cxnLst/>
            <a:rect l="l" t="t" r="r" b="b"/>
            <a:pathLst>
              <a:path w="516515" h="491159" extrusionOk="0">
                <a:moveTo>
                  <a:pt x="0" y="0"/>
                </a:moveTo>
                <a:lnTo>
                  <a:pt x="516514" y="0"/>
                </a:lnTo>
                <a:lnTo>
                  <a:pt x="516514" y="491159"/>
                </a:lnTo>
                <a:lnTo>
                  <a:pt x="0" y="491159"/>
                </a:lnTo>
                <a:lnTo>
                  <a:pt x="0" y="0"/>
                </a:lnTo>
                <a:close/>
              </a:path>
            </a:pathLst>
          </a:custGeom>
          <a:blipFill rotWithShape="1">
            <a:blip r:embed="rId9">
              <a:alphaModFix amt="48000"/>
            </a:blip>
            <a:stretch>
              <a:fillRect/>
            </a:stretch>
          </a:blipFill>
          <a:ln>
            <a:noFill/>
          </a:ln>
        </p:spPr>
      </p:sp>
      <p:sp>
        <p:nvSpPr>
          <p:cNvPr id="126" name="Google Shape;126;p2"/>
          <p:cNvSpPr/>
          <p:nvPr/>
        </p:nvSpPr>
        <p:spPr>
          <a:xfrm>
            <a:off x="1454684" y="1691806"/>
            <a:ext cx="286883" cy="272799"/>
          </a:xfrm>
          <a:custGeom>
            <a:avLst/>
            <a:gdLst/>
            <a:ahLst/>
            <a:cxnLst/>
            <a:rect l="l" t="t" r="r" b="b"/>
            <a:pathLst>
              <a:path w="286883" h="272799" extrusionOk="0">
                <a:moveTo>
                  <a:pt x="0" y="0"/>
                </a:moveTo>
                <a:lnTo>
                  <a:pt x="286883" y="0"/>
                </a:lnTo>
                <a:lnTo>
                  <a:pt x="286883" y="272799"/>
                </a:lnTo>
                <a:lnTo>
                  <a:pt x="0" y="272799"/>
                </a:lnTo>
                <a:lnTo>
                  <a:pt x="0" y="0"/>
                </a:lnTo>
                <a:close/>
              </a:path>
            </a:pathLst>
          </a:custGeom>
          <a:blipFill rotWithShape="1">
            <a:blip r:embed="rId10">
              <a:alphaModFix amt="48000"/>
            </a:blip>
            <a:stretch>
              <a:fillRect/>
            </a:stretch>
          </a:blipFill>
          <a:ln>
            <a:noFill/>
          </a:ln>
        </p:spPr>
      </p:sp>
      <p:sp>
        <p:nvSpPr>
          <p:cNvPr id="127" name="Google Shape;127;p2"/>
          <p:cNvSpPr/>
          <p:nvPr/>
        </p:nvSpPr>
        <p:spPr>
          <a:xfrm rot="-6180036">
            <a:off x="549078" y="4075598"/>
            <a:ext cx="413763" cy="395708"/>
          </a:xfrm>
          <a:custGeom>
            <a:avLst/>
            <a:gdLst/>
            <a:ahLst/>
            <a:cxnLst/>
            <a:rect l="l" t="t" r="r" b="b"/>
            <a:pathLst>
              <a:path w="413763" h="395708" extrusionOk="0">
                <a:moveTo>
                  <a:pt x="0" y="0"/>
                </a:moveTo>
                <a:lnTo>
                  <a:pt x="413763" y="0"/>
                </a:lnTo>
                <a:lnTo>
                  <a:pt x="413763" y="395708"/>
                </a:lnTo>
                <a:lnTo>
                  <a:pt x="0" y="395708"/>
                </a:lnTo>
                <a:lnTo>
                  <a:pt x="0" y="0"/>
                </a:lnTo>
                <a:close/>
              </a:path>
            </a:pathLst>
          </a:custGeom>
          <a:blipFill rotWithShape="1">
            <a:blip r:embed="rId11">
              <a:alphaModFix amt="48000"/>
            </a:blip>
            <a:stretch>
              <a:fillRect/>
            </a:stretch>
          </a:blipFill>
          <a:ln>
            <a:noFill/>
          </a:ln>
        </p:spPr>
      </p:sp>
      <p:sp>
        <p:nvSpPr>
          <p:cNvPr id="128" name="Google Shape;128;p2"/>
          <p:cNvSpPr/>
          <p:nvPr/>
        </p:nvSpPr>
        <p:spPr>
          <a:xfrm>
            <a:off x="16167414" y="8243252"/>
            <a:ext cx="944216" cy="965277"/>
          </a:xfrm>
          <a:custGeom>
            <a:avLst/>
            <a:gdLst/>
            <a:ahLst/>
            <a:cxnLst/>
            <a:rect l="l" t="t" r="r" b="b"/>
            <a:pathLst>
              <a:path w="944216" h="965277" extrusionOk="0">
                <a:moveTo>
                  <a:pt x="0" y="0"/>
                </a:moveTo>
                <a:lnTo>
                  <a:pt x="944216" y="0"/>
                </a:lnTo>
                <a:lnTo>
                  <a:pt x="944216" y="965277"/>
                </a:lnTo>
                <a:lnTo>
                  <a:pt x="0" y="965277"/>
                </a:lnTo>
                <a:lnTo>
                  <a:pt x="0" y="0"/>
                </a:lnTo>
                <a:close/>
              </a:path>
            </a:pathLst>
          </a:custGeom>
          <a:blipFill rotWithShape="1">
            <a:blip r:embed="rId12">
              <a:alphaModFix/>
            </a:blip>
            <a:stretch>
              <a:fillRect/>
            </a:stretch>
          </a:blipFill>
          <a:ln>
            <a:noFill/>
          </a:ln>
        </p:spPr>
      </p:sp>
      <p:sp>
        <p:nvSpPr>
          <p:cNvPr id="129" name="Google Shape;129;p2"/>
          <p:cNvSpPr/>
          <p:nvPr/>
        </p:nvSpPr>
        <p:spPr>
          <a:xfrm rot="-8815874">
            <a:off x="16910665" y="9343306"/>
            <a:ext cx="1609570" cy="1395936"/>
          </a:xfrm>
          <a:custGeom>
            <a:avLst/>
            <a:gdLst/>
            <a:ahLst/>
            <a:cxnLst/>
            <a:rect l="l" t="t" r="r" b="b"/>
            <a:pathLst>
              <a:path w="1609570" h="1395936" extrusionOk="0">
                <a:moveTo>
                  <a:pt x="0" y="0"/>
                </a:moveTo>
                <a:lnTo>
                  <a:pt x="1609570" y="0"/>
                </a:lnTo>
                <a:lnTo>
                  <a:pt x="1609570" y="1395936"/>
                </a:lnTo>
                <a:lnTo>
                  <a:pt x="0" y="1395936"/>
                </a:lnTo>
                <a:lnTo>
                  <a:pt x="0" y="0"/>
                </a:lnTo>
                <a:close/>
              </a:path>
            </a:pathLst>
          </a:custGeom>
          <a:blipFill rotWithShape="1">
            <a:blip r:embed="rId6">
              <a:alphaModFix/>
            </a:blip>
            <a:stretch>
              <a:fillRect/>
            </a:stretch>
          </a:blipFill>
          <a:ln>
            <a:noFill/>
          </a:ln>
        </p:spPr>
      </p:sp>
      <p:sp>
        <p:nvSpPr>
          <p:cNvPr id="130" name="Google Shape;130;p2"/>
          <p:cNvSpPr/>
          <p:nvPr/>
        </p:nvSpPr>
        <p:spPr>
          <a:xfrm rot="3408406">
            <a:off x="17145826" y="7281794"/>
            <a:ext cx="2094266" cy="1922917"/>
          </a:xfrm>
          <a:custGeom>
            <a:avLst/>
            <a:gdLst/>
            <a:ahLst/>
            <a:cxnLst/>
            <a:rect l="l" t="t" r="r" b="b"/>
            <a:pathLst>
              <a:path w="2094266" h="1922917" extrusionOk="0">
                <a:moveTo>
                  <a:pt x="0" y="0"/>
                </a:moveTo>
                <a:lnTo>
                  <a:pt x="2094266" y="0"/>
                </a:lnTo>
                <a:lnTo>
                  <a:pt x="2094266" y="1922917"/>
                </a:lnTo>
                <a:lnTo>
                  <a:pt x="0" y="1922917"/>
                </a:lnTo>
                <a:lnTo>
                  <a:pt x="0" y="0"/>
                </a:lnTo>
                <a:close/>
              </a:path>
            </a:pathLst>
          </a:custGeom>
          <a:blipFill rotWithShape="1">
            <a:blip r:embed="rId5">
              <a:alphaModFix/>
            </a:blip>
            <a:stretch>
              <a:fillRect/>
            </a:stretch>
          </a:blipFill>
          <a:ln>
            <a:noFill/>
          </a:ln>
        </p:spPr>
      </p:sp>
      <p:sp>
        <p:nvSpPr>
          <p:cNvPr id="131" name="Google Shape;131;p2"/>
          <p:cNvSpPr/>
          <p:nvPr/>
        </p:nvSpPr>
        <p:spPr>
          <a:xfrm>
            <a:off x="17111630" y="6144343"/>
            <a:ext cx="1009298" cy="910203"/>
          </a:xfrm>
          <a:custGeom>
            <a:avLst/>
            <a:gdLst/>
            <a:ahLst/>
            <a:cxnLst/>
            <a:rect l="l" t="t" r="r" b="b"/>
            <a:pathLst>
              <a:path w="1009298" h="910203" extrusionOk="0">
                <a:moveTo>
                  <a:pt x="0" y="0"/>
                </a:moveTo>
                <a:lnTo>
                  <a:pt x="1009298" y="0"/>
                </a:lnTo>
                <a:lnTo>
                  <a:pt x="1009298" y="910203"/>
                </a:lnTo>
                <a:lnTo>
                  <a:pt x="0" y="910203"/>
                </a:lnTo>
                <a:lnTo>
                  <a:pt x="0" y="0"/>
                </a:lnTo>
                <a:close/>
              </a:path>
            </a:pathLst>
          </a:custGeom>
          <a:blipFill rotWithShape="1">
            <a:blip r:embed="rId13">
              <a:alphaModFix amt="48000"/>
            </a:blip>
            <a:stretch>
              <a:fillRect/>
            </a:stretch>
          </a:blipFill>
          <a:ln>
            <a:noFill/>
          </a:ln>
        </p:spPr>
      </p:sp>
      <p:sp>
        <p:nvSpPr>
          <p:cNvPr id="132" name="Google Shape;132;p2"/>
          <p:cNvSpPr/>
          <p:nvPr/>
        </p:nvSpPr>
        <p:spPr>
          <a:xfrm>
            <a:off x="16557799" y="7349821"/>
            <a:ext cx="627829" cy="597008"/>
          </a:xfrm>
          <a:custGeom>
            <a:avLst/>
            <a:gdLst/>
            <a:ahLst/>
            <a:cxnLst/>
            <a:rect l="l" t="t" r="r" b="b"/>
            <a:pathLst>
              <a:path w="627829" h="597008" extrusionOk="0">
                <a:moveTo>
                  <a:pt x="0" y="0"/>
                </a:moveTo>
                <a:lnTo>
                  <a:pt x="627829" y="0"/>
                </a:lnTo>
                <a:lnTo>
                  <a:pt x="627829" y="597008"/>
                </a:lnTo>
                <a:lnTo>
                  <a:pt x="0" y="597008"/>
                </a:lnTo>
                <a:lnTo>
                  <a:pt x="0" y="0"/>
                </a:lnTo>
                <a:close/>
              </a:path>
            </a:pathLst>
          </a:custGeom>
          <a:blipFill rotWithShape="1">
            <a:blip r:embed="rId14">
              <a:alphaModFix amt="48000"/>
            </a:blip>
            <a:stretch>
              <a:fillRect/>
            </a:stretch>
          </a:blipFill>
          <a:ln>
            <a:noFill/>
          </a:ln>
        </p:spPr>
      </p:sp>
      <p:sp>
        <p:nvSpPr>
          <p:cNvPr id="133" name="Google Shape;133;p2"/>
          <p:cNvSpPr/>
          <p:nvPr/>
        </p:nvSpPr>
        <p:spPr>
          <a:xfrm>
            <a:off x="12644163" y="1340774"/>
            <a:ext cx="4433814" cy="7917526"/>
          </a:xfrm>
          <a:custGeom>
            <a:avLst/>
            <a:gdLst/>
            <a:ahLst/>
            <a:cxnLst/>
            <a:rect l="l" t="t" r="r" b="b"/>
            <a:pathLst>
              <a:path w="4433814" h="7917526" extrusionOk="0">
                <a:moveTo>
                  <a:pt x="0" y="0"/>
                </a:moveTo>
                <a:lnTo>
                  <a:pt x="4433815" y="0"/>
                </a:lnTo>
                <a:lnTo>
                  <a:pt x="4433815" y="7917526"/>
                </a:lnTo>
                <a:lnTo>
                  <a:pt x="0" y="7917526"/>
                </a:lnTo>
                <a:lnTo>
                  <a:pt x="0" y="0"/>
                </a:lnTo>
                <a:close/>
              </a:path>
            </a:pathLst>
          </a:custGeom>
          <a:blipFill rotWithShape="1">
            <a:blip r:embed="rId15">
              <a:alphaModFix/>
            </a:blip>
            <a:stretch>
              <a:fillRect/>
            </a:stretch>
          </a:blipFill>
          <a:ln>
            <a:noFill/>
          </a:ln>
        </p:spPr>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137"/>
        <p:cNvGrpSpPr/>
        <p:nvPr/>
      </p:nvGrpSpPr>
      <p:grpSpPr>
        <a:xfrm>
          <a:off x="0" y="0"/>
          <a:ext cx="0" cy="0"/>
          <a:chOff x="0" y="0"/>
          <a:chExt cx="0" cy="0"/>
        </a:xfrm>
      </p:grpSpPr>
      <p:sp>
        <p:nvSpPr>
          <p:cNvPr id="138" name="Google Shape;138;p3"/>
          <p:cNvSpPr/>
          <p:nvPr/>
        </p:nvSpPr>
        <p:spPr>
          <a:xfrm>
            <a:off x="3556577" y="4230102"/>
            <a:ext cx="11702342" cy="4276674"/>
          </a:xfrm>
          <a:custGeom>
            <a:avLst/>
            <a:gdLst/>
            <a:ahLst/>
            <a:cxnLst/>
            <a:rect l="l" t="t" r="r" b="b"/>
            <a:pathLst>
              <a:path w="11702342" h="4276674" extrusionOk="0">
                <a:moveTo>
                  <a:pt x="0" y="0"/>
                </a:moveTo>
                <a:lnTo>
                  <a:pt x="11702342" y="0"/>
                </a:lnTo>
                <a:lnTo>
                  <a:pt x="11702342" y="4276674"/>
                </a:lnTo>
                <a:lnTo>
                  <a:pt x="0" y="4276674"/>
                </a:lnTo>
                <a:lnTo>
                  <a:pt x="0" y="0"/>
                </a:lnTo>
                <a:close/>
              </a:path>
            </a:pathLst>
          </a:custGeom>
          <a:blipFill rotWithShape="1">
            <a:blip r:embed="rId3">
              <a:alphaModFix/>
            </a:blip>
            <a:stretch>
              <a:fillRect/>
            </a:stretch>
          </a:blipFill>
          <a:ln>
            <a:noFill/>
          </a:ln>
        </p:spPr>
      </p:sp>
      <p:sp>
        <p:nvSpPr>
          <p:cNvPr id="139" name="Google Shape;139;p3"/>
          <p:cNvSpPr/>
          <p:nvPr/>
        </p:nvSpPr>
        <p:spPr>
          <a:xfrm rot="3408406">
            <a:off x="16119413" y="5294789"/>
            <a:ext cx="2429131" cy="2230384"/>
          </a:xfrm>
          <a:custGeom>
            <a:avLst/>
            <a:gdLst/>
            <a:ahLst/>
            <a:cxnLst/>
            <a:rect l="l" t="t" r="r" b="b"/>
            <a:pathLst>
              <a:path w="2429131" h="2230384" extrusionOk="0">
                <a:moveTo>
                  <a:pt x="0" y="0"/>
                </a:moveTo>
                <a:lnTo>
                  <a:pt x="2429131" y="0"/>
                </a:lnTo>
                <a:lnTo>
                  <a:pt x="2429131" y="2230384"/>
                </a:lnTo>
                <a:lnTo>
                  <a:pt x="0" y="2230384"/>
                </a:lnTo>
                <a:lnTo>
                  <a:pt x="0" y="0"/>
                </a:lnTo>
                <a:close/>
              </a:path>
            </a:pathLst>
          </a:custGeom>
          <a:blipFill rotWithShape="1">
            <a:blip r:embed="rId4">
              <a:alphaModFix amt="70000"/>
            </a:blip>
            <a:stretch>
              <a:fillRect/>
            </a:stretch>
          </a:blipFill>
          <a:ln>
            <a:noFill/>
          </a:ln>
        </p:spPr>
      </p:sp>
      <p:sp>
        <p:nvSpPr>
          <p:cNvPr id="140" name="Google Shape;140;p3"/>
          <p:cNvSpPr/>
          <p:nvPr/>
        </p:nvSpPr>
        <p:spPr>
          <a:xfrm rot="-8815874">
            <a:off x="9067" y="144977"/>
            <a:ext cx="2563273" cy="2223057"/>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5">
              <a:alphaModFix amt="70000"/>
            </a:blip>
            <a:stretch>
              <a:fillRect/>
            </a:stretch>
          </a:blipFill>
          <a:ln>
            <a:noFill/>
          </a:ln>
        </p:spPr>
      </p:sp>
      <p:sp>
        <p:nvSpPr>
          <p:cNvPr id="141" name="Google Shape;141;p3"/>
          <p:cNvSpPr/>
          <p:nvPr/>
        </p:nvSpPr>
        <p:spPr>
          <a:xfrm>
            <a:off x="2385896" y="139226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6">
              <a:alphaModFix amt="70000"/>
            </a:blip>
            <a:stretch>
              <a:fillRect/>
            </a:stretch>
          </a:blipFill>
          <a:ln>
            <a:noFill/>
          </a:ln>
        </p:spPr>
      </p:sp>
      <p:sp>
        <p:nvSpPr>
          <p:cNvPr id="142" name="Google Shape;142;p3"/>
          <p:cNvSpPr/>
          <p:nvPr/>
        </p:nvSpPr>
        <p:spPr>
          <a:xfrm rot="2514829">
            <a:off x="4401693" y="-894484"/>
            <a:ext cx="2176330" cy="2393963"/>
          </a:xfrm>
          <a:custGeom>
            <a:avLst/>
            <a:gdLst/>
            <a:ahLst/>
            <a:cxnLst/>
            <a:rect l="l" t="t" r="r" b="b"/>
            <a:pathLst>
              <a:path w="2176330" h="2393963" extrusionOk="0">
                <a:moveTo>
                  <a:pt x="0" y="0"/>
                </a:moveTo>
                <a:lnTo>
                  <a:pt x="2176330" y="0"/>
                </a:lnTo>
                <a:lnTo>
                  <a:pt x="2176330" y="2393963"/>
                </a:lnTo>
                <a:lnTo>
                  <a:pt x="0" y="2393963"/>
                </a:lnTo>
                <a:lnTo>
                  <a:pt x="0" y="0"/>
                </a:lnTo>
                <a:close/>
              </a:path>
            </a:pathLst>
          </a:custGeom>
          <a:blipFill rotWithShape="1">
            <a:blip r:embed="rId7">
              <a:alphaModFix amt="70000"/>
            </a:blip>
            <a:stretch>
              <a:fillRect/>
            </a:stretch>
          </a:blipFill>
          <a:ln>
            <a:noFill/>
          </a:ln>
        </p:spPr>
      </p:sp>
      <p:sp>
        <p:nvSpPr>
          <p:cNvPr id="143" name="Google Shape;143;p3"/>
          <p:cNvSpPr/>
          <p:nvPr/>
        </p:nvSpPr>
        <p:spPr>
          <a:xfrm>
            <a:off x="13111679" y="-79362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8">
              <a:alphaModFix amt="70000"/>
            </a:blip>
            <a:stretch>
              <a:fillRect/>
            </a:stretch>
          </a:blipFill>
          <a:ln>
            <a:noFill/>
          </a:ln>
        </p:spPr>
      </p:sp>
      <p:sp>
        <p:nvSpPr>
          <p:cNvPr id="144" name="Google Shape;144;p3"/>
          <p:cNvSpPr/>
          <p:nvPr/>
        </p:nvSpPr>
        <p:spPr>
          <a:xfrm>
            <a:off x="2535190" y="-366643"/>
            <a:ext cx="1225292" cy="1281199"/>
          </a:xfrm>
          <a:custGeom>
            <a:avLst/>
            <a:gdLst/>
            <a:ahLst/>
            <a:cxnLst/>
            <a:rect l="l" t="t" r="r" b="b"/>
            <a:pathLst>
              <a:path w="1225292" h="1281199" extrusionOk="0">
                <a:moveTo>
                  <a:pt x="0" y="0"/>
                </a:moveTo>
                <a:lnTo>
                  <a:pt x="1225291" y="0"/>
                </a:lnTo>
                <a:lnTo>
                  <a:pt x="1225291" y="1281199"/>
                </a:lnTo>
                <a:lnTo>
                  <a:pt x="0" y="1281199"/>
                </a:lnTo>
                <a:lnTo>
                  <a:pt x="0" y="0"/>
                </a:lnTo>
                <a:close/>
              </a:path>
            </a:pathLst>
          </a:custGeom>
          <a:blipFill rotWithShape="1">
            <a:blip r:embed="rId9">
              <a:alphaModFix amt="70000"/>
            </a:blip>
            <a:stretch>
              <a:fillRect/>
            </a:stretch>
          </a:blipFill>
          <a:ln>
            <a:noFill/>
          </a:ln>
        </p:spPr>
      </p:sp>
      <p:sp>
        <p:nvSpPr>
          <p:cNvPr id="145" name="Google Shape;145;p3"/>
          <p:cNvSpPr/>
          <p:nvPr/>
        </p:nvSpPr>
        <p:spPr>
          <a:xfrm rot="2514829">
            <a:off x="15376408" y="-513522"/>
            <a:ext cx="2868720" cy="3155592"/>
          </a:xfrm>
          <a:custGeom>
            <a:avLst/>
            <a:gdLst/>
            <a:ahLst/>
            <a:cxnLst/>
            <a:rect l="l" t="t" r="r" b="b"/>
            <a:pathLst>
              <a:path w="2868720" h="3155592" extrusionOk="0">
                <a:moveTo>
                  <a:pt x="0" y="0"/>
                </a:moveTo>
                <a:lnTo>
                  <a:pt x="2868720" y="0"/>
                </a:lnTo>
                <a:lnTo>
                  <a:pt x="2868720" y="3155592"/>
                </a:lnTo>
                <a:lnTo>
                  <a:pt x="0" y="3155592"/>
                </a:lnTo>
                <a:lnTo>
                  <a:pt x="0" y="0"/>
                </a:lnTo>
                <a:close/>
              </a:path>
            </a:pathLst>
          </a:custGeom>
          <a:blipFill rotWithShape="1">
            <a:blip r:embed="rId7">
              <a:alphaModFix amt="70000"/>
            </a:blip>
            <a:stretch>
              <a:fillRect/>
            </a:stretch>
          </a:blipFill>
          <a:ln>
            <a:noFill/>
          </a:ln>
        </p:spPr>
      </p:sp>
      <p:sp>
        <p:nvSpPr>
          <p:cNvPr id="146" name="Google Shape;146;p3"/>
          <p:cNvSpPr/>
          <p:nvPr/>
        </p:nvSpPr>
        <p:spPr>
          <a:xfrm rot="1984125">
            <a:off x="16071100" y="7981695"/>
            <a:ext cx="2563273" cy="2223057"/>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5">
              <a:alphaModFix amt="70000"/>
            </a:blip>
            <a:stretch>
              <a:fillRect/>
            </a:stretch>
          </a:blipFill>
          <a:ln>
            <a:noFill/>
          </a:ln>
        </p:spPr>
      </p:sp>
      <p:sp>
        <p:nvSpPr>
          <p:cNvPr id="147" name="Google Shape;147;p3"/>
          <p:cNvSpPr/>
          <p:nvPr/>
        </p:nvSpPr>
        <p:spPr>
          <a:xfrm rot="10800000">
            <a:off x="14957267" y="715167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6">
              <a:alphaModFix amt="70000"/>
            </a:blip>
            <a:stretch>
              <a:fillRect/>
            </a:stretch>
          </a:blipFill>
          <a:ln>
            <a:noFill/>
          </a:ln>
        </p:spPr>
      </p:sp>
      <p:sp>
        <p:nvSpPr>
          <p:cNvPr id="148" name="Google Shape;148;p3"/>
          <p:cNvSpPr/>
          <p:nvPr/>
        </p:nvSpPr>
        <p:spPr>
          <a:xfrm rot="10800000">
            <a:off x="4041091" y="961943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8">
              <a:alphaModFix amt="89000"/>
            </a:blip>
            <a:stretch>
              <a:fillRect/>
            </a:stretch>
          </a:blipFill>
          <a:ln>
            <a:noFill/>
          </a:ln>
        </p:spPr>
      </p:sp>
      <p:sp>
        <p:nvSpPr>
          <p:cNvPr id="149" name="Google Shape;149;p3"/>
          <p:cNvSpPr/>
          <p:nvPr/>
        </p:nvSpPr>
        <p:spPr>
          <a:xfrm rot="10800000">
            <a:off x="14882959" y="9435173"/>
            <a:ext cx="1225292" cy="1281199"/>
          </a:xfrm>
          <a:custGeom>
            <a:avLst/>
            <a:gdLst/>
            <a:ahLst/>
            <a:cxnLst/>
            <a:rect l="l" t="t" r="r" b="b"/>
            <a:pathLst>
              <a:path w="1225292" h="1281199" extrusionOk="0">
                <a:moveTo>
                  <a:pt x="0" y="0"/>
                </a:moveTo>
                <a:lnTo>
                  <a:pt x="1225292" y="0"/>
                </a:lnTo>
                <a:lnTo>
                  <a:pt x="1225292" y="1281199"/>
                </a:lnTo>
                <a:lnTo>
                  <a:pt x="0" y="1281199"/>
                </a:lnTo>
                <a:lnTo>
                  <a:pt x="0" y="0"/>
                </a:lnTo>
                <a:close/>
              </a:path>
            </a:pathLst>
          </a:custGeom>
          <a:blipFill rotWithShape="1">
            <a:blip r:embed="rId9">
              <a:alphaModFix amt="70000"/>
            </a:blip>
            <a:stretch>
              <a:fillRect/>
            </a:stretch>
          </a:blipFill>
          <a:ln>
            <a:noFill/>
          </a:ln>
        </p:spPr>
      </p:sp>
      <p:sp>
        <p:nvSpPr>
          <p:cNvPr id="150" name="Google Shape;150;p3"/>
          <p:cNvSpPr/>
          <p:nvPr/>
        </p:nvSpPr>
        <p:spPr>
          <a:xfrm rot="1771210">
            <a:off x="-71116" y="8092708"/>
            <a:ext cx="3042353" cy="3053456"/>
          </a:xfrm>
          <a:custGeom>
            <a:avLst/>
            <a:gdLst/>
            <a:ahLst/>
            <a:cxnLst/>
            <a:rect l="l" t="t" r="r" b="b"/>
            <a:pathLst>
              <a:path w="3042353" h="3053456" extrusionOk="0">
                <a:moveTo>
                  <a:pt x="0" y="0"/>
                </a:moveTo>
                <a:lnTo>
                  <a:pt x="3042352" y="0"/>
                </a:lnTo>
                <a:lnTo>
                  <a:pt x="3042352" y="3053456"/>
                </a:lnTo>
                <a:lnTo>
                  <a:pt x="0" y="3053456"/>
                </a:lnTo>
                <a:lnTo>
                  <a:pt x="0" y="0"/>
                </a:lnTo>
                <a:close/>
              </a:path>
            </a:pathLst>
          </a:custGeom>
          <a:blipFill rotWithShape="1">
            <a:blip r:embed="rId10">
              <a:alphaModFix amt="70000"/>
            </a:blip>
            <a:stretch>
              <a:fillRect/>
            </a:stretch>
          </a:blipFill>
          <a:ln>
            <a:noFill/>
          </a:ln>
        </p:spPr>
      </p:sp>
      <p:sp>
        <p:nvSpPr>
          <p:cNvPr id="151" name="Google Shape;151;p3"/>
          <p:cNvSpPr/>
          <p:nvPr/>
        </p:nvSpPr>
        <p:spPr>
          <a:xfrm>
            <a:off x="7423065" y="0"/>
            <a:ext cx="3936362" cy="3459078"/>
          </a:xfrm>
          <a:custGeom>
            <a:avLst/>
            <a:gdLst/>
            <a:ahLst/>
            <a:cxnLst/>
            <a:rect l="l" t="t" r="r" b="b"/>
            <a:pathLst>
              <a:path w="3936362" h="3459078" extrusionOk="0">
                <a:moveTo>
                  <a:pt x="0" y="0"/>
                </a:moveTo>
                <a:lnTo>
                  <a:pt x="3936362" y="0"/>
                </a:lnTo>
                <a:lnTo>
                  <a:pt x="3936362" y="3459078"/>
                </a:lnTo>
                <a:lnTo>
                  <a:pt x="0" y="3459078"/>
                </a:lnTo>
                <a:lnTo>
                  <a:pt x="0" y="0"/>
                </a:lnTo>
                <a:close/>
              </a:path>
            </a:pathLst>
          </a:custGeom>
          <a:blipFill rotWithShape="1">
            <a:blip r:embed="rId11">
              <a:alphaModFix/>
            </a:blip>
            <a:stretch>
              <a:fillRect/>
            </a:stretch>
          </a:blipFill>
          <a:ln>
            <a:noFill/>
          </a:ln>
        </p:spPr>
      </p:sp>
      <p:sp>
        <p:nvSpPr>
          <p:cNvPr id="152" name="Google Shape;152;p3"/>
          <p:cNvSpPr/>
          <p:nvPr/>
        </p:nvSpPr>
        <p:spPr>
          <a:xfrm>
            <a:off x="15388894" y="2887304"/>
            <a:ext cx="1945084" cy="3481135"/>
          </a:xfrm>
          <a:custGeom>
            <a:avLst/>
            <a:gdLst/>
            <a:ahLst/>
            <a:cxnLst/>
            <a:rect l="l" t="t" r="r" b="b"/>
            <a:pathLst>
              <a:path w="1945084" h="3481135" extrusionOk="0">
                <a:moveTo>
                  <a:pt x="0" y="0"/>
                </a:moveTo>
                <a:lnTo>
                  <a:pt x="1945084" y="0"/>
                </a:lnTo>
                <a:lnTo>
                  <a:pt x="1945084" y="3481135"/>
                </a:lnTo>
                <a:lnTo>
                  <a:pt x="0" y="3481135"/>
                </a:lnTo>
                <a:lnTo>
                  <a:pt x="0" y="0"/>
                </a:lnTo>
                <a:close/>
              </a:path>
            </a:pathLst>
          </a:custGeom>
          <a:blipFill rotWithShape="1">
            <a:blip r:embed="rId12">
              <a:alphaModFix/>
            </a:blip>
            <a:stretch>
              <a:fillRect/>
            </a:stretch>
          </a:blipFill>
          <a:ln>
            <a:noFill/>
          </a:ln>
        </p:spPr>
      </p:sp>
      <p:sp>
        <p:nvSpPr>
          <p:cNvPr id="153" name="Google Shape;153;p3"/>
          <p:cNvSpPr/>
          <p:nvPr/>
        </p:nvSpPr>
        <p:spPr>
          <a:xfrm>
            <a:off x="698047" y="5754762"/>
            <a:ext cx="1867930" cy="2752014"/>
          </a:xfrm>
          <a:custGeom>
            <a:avLst/>
            <a:gdLst/>
            <a:ahLst/>
            <a:cxnLst/>
            <a:rect l="l" t="t" r="r" b="b"/>
            <a:pathLst>
              <a:path w="1867930" h="2752014" extrusionOk="0">
                <a:moveTo>
                  <a:pt x="0" y="0"/>
                </a:moveTo>
                <a:lnTo>
                  <a:pt x="1867930" y="0"/>
                </a:lnTo>
                <a:lnTo>
                  <a:pt x="1867930" y="2752014"/>
                </a:lnTo>
                <a:lnTo>
                  <a:pt x="0" y="2752014"/>
                </a:lnTo>
                <a:lnTo>
                  <a:pt x="0" y="0"/>
                </a:lnTo>
                <a:close/>
              </a:path>
            </a:pathLst>
          </a:custGeom>
          <a:blipFill rotWithShape="1">
            <a:blip r:embed="rId13">
              <a:alphaModFix/>
            </a:blip>
            <a:stretch>
              <a:fillRect/>
            </a:stretch>
          </a:blipFill>
          <a:ln>
            <a:noFill/>
          </a:ln>
        </p:spPr>
      </p:sp>
      <p:sp>
        <p:nvSpPr>
          <p:cNvPr id="154" name="Google Shape;154;p3"/>
          <p:cNvSpPr txBox="1"/>
          <p:nvPr/>
        </p:nvSpPr>
        <p:spPr>
          <a:xfrm>
            <a:off x="4748060" y="5325650"/>
            <a:ext cx="9653400" cy="20007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i="0" u="none" strike="noStrike" cap="none">
                <a:solidFill>
                  <a:srgbClr val="88503F"/>
                </a:solidFill>
                <a:latin typeface="Comic Sans MS"/>
                <a:ea typeface="Comic Sans MS"/>
                <a:cs typeface="Comic Sans MS"/>
                <a:sym typeface="Comic Sans MS"/>
              </a:rPr>
              <a:t>Formen grupos de 4 a 5 estudiantes. </a:t>
            </a:r>
            <a:endParaRPr>
              <a:latin typeface="Comic Sans MS"/>
              <a:ea typeface="Comic Sans MS"/>
              <a:cs typeface="Comic Sans MS"/>
              <a:sym typeface="Comic Sans MS"/>
            </a:endParaRPr>
          </a:p>
          <a:p>
            <a:pPr marL="0" marR="0" lvl="0" indent="0" algn="ctr" rtl="0">
              <a:lnSpc>
                <a:spcPct val="140010"/>
              </a:lnSpc>
              <a:spcBef>
                <a:spcPts val="0"/>
              </a:spcBef>
              <a:spcAft>
                <a:spcPts val="0"/>
              </a:spcAft>
              <a:buNone/>
            </a:pPr>
            <a:r>
              <a:rPr lang="en-US" sz="3999" i="0" u="none" strike="noStrike" cap="none">
                <a:solidFill>
                  <a:srgbClr val="88503F"/>
                </a:solidFill>
                <a:latin typeface="Comic Sans MS"/>
                <a:ea typeface="Comic Sans MS"/>
                <a:cs typeface="Comic Sans MS"/>
                <a:sym typeface="Comic Sans MS"/>
              </a:rPr>
              <a:t>Y analicen el caso que será entregado.</a:t>
            </a:r>
            <a:endParaRPr>
              <a:latin typeface="Comic Sans MS"/>
              <a:ea typeface="Comic Sans MS"/>
              <a:cs typeface="Comic Sans MS"/>
              <a:sym typeface="Comic Sans MS"/>
            </a:endParaRPr>
          </a:p>
          <a:p>
            <a:pPr marL="0" marR="0" lvl="0" indent="0" algn="ctr" rtl="0">
              <a:lnSpc>
                <a:spcPct val="311055"/>
              </a:lnSpc>
              <a:spcBef>
                <a:spcPts val="0"/>
              </a:spcBef>
              <a:spcAft>
                <a:spcPts val="0"/>
              </a:spcAft>
              <a:buNone/>
            </a:pPr>
            <a:endParaRPr sz="1800" i="0" u="none" strike="noStrike" cap="none">
              <a:solidFill>
                <a:schemeClr val="dk1"/>
              </a:solidFill>
              <a:latin typeface="Comic Sans MS"/>
              <a:ea typeface="Comic Sans MS"/>
              <a:cs typeface="Comic Sans MS"/>
              <a:sym typeface="Comic Sans M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158"/>
        <p:cNvGrpSpPr/>
        <p:nvPr/>
      </p:nvGrpSpPr>
      <p:grpSpPr>
        <a:xfrm>
          <a:off x="0" y="0"/>
          <a:ext cx="0" cy="0"/>
          <a:chOff x="0" y="0"/>
          <a:chExt cx="0" cy="0"/>
        </a:xfrm>
      </p:grpSpPr>
      <p:sp>
        <p:nvSpPr>
          <p:cNvPr id="159" name="Google Shape;159;p4"/>
          <p:cNvSpPr/>
          <p:nvPr/>
        </p:nvSpPr>
        <p:spPr>
          <a:xfrm rot="-5400000" flipH="1">
            <a:off x="-448297" y="-8666052"/>
            <a:ext cx="19184617" cy="19801325"/>
          </a:xfrm>
          <a:custGeom>
            <a:avLst/>
            <a:gdLst/>
            <a:ahLst/>
            <a:cxnLst/>
            <a:rect l="l" t="t" r="r" b="b"/>
            <a:pathLst>
              <a:path w="19184617" h="19801325" extrusionOk="0">
                <a:moveTo>
                  <a:pt x="19184618" y="0"/>
                </a:moveTo>
                <a:lnTo>
                  <a:pt x="0" y="0"/>
                </a:lnTo>
                <a:lnTo>
                  <a:pt x="0" y="19801325"/>
                </a:lnTo>
                <a:lnTo>
                  <a:pt x="19184618" y="19801325"/>
                </a:lnTo>
                <a:lnTo>
                  <a:pt x="19184618" y="0"/>
                </a:lnTo>
                <a:close/>
              </a:path>
            </a:pathLst>
          </a:custGeom>
          <a:blipFill rotWithShape="1">
            <a:blip r:embed="rId3">
              <a:alphaModFix/>
            </a:blip>
            <a:stretch>
              <a:fillRect/>
            </a:stretch>
          </a:blipFill>
          <a:ln>
            <a:noFill/>
          </a:ln>
        </p:spPr>
      </p:sp>
      <p:sp>
        <p:nvSpPr>
          <p:cNvPr id="160" name="Google Shape;160;p4"/>
          <p:cNvSpPr/>
          <p:nvPr/>
        </p:nvSpPr>
        <p:spPr>
          <a:xfrm>
            <a:off x="2932056" y="5235844"/>
            <a:ext cx="1027885" cy="1050812"/>
          </a:xfrm>
          <a:custGeom>
            <a:avLst/>
            <a:gdLst/>
            <a:ahLst/>
            <a:cxnLst/>
            <a:rect l="l" t="t" r="r" b="b"/>
            <a:pathLst>
              <a:path w="1027885" h="1050812" extrusionOk="0">
                <a:moveTo>
                  <a:pt x="0" y="0"/>
                </a:moveTo>
                <a:lnTo>
                  <a:pt x="1027886" y="0"/>
                </a:lnTo>
                <a:lnTo>
                  <a:pt x="1027886" y="1050812"/>
                </a:lnTo>
                <a:lnTo>
                  <a:pt x="0" y="1050812"/>
                </a:lnTo>
                <a:lnTo>
                  <a:pt x="0" y="0"/>
                </a:lnTo>
                <a:close/>
              </a:path>
            </a:pathLst>
          </a:custGeom>
          <a:blipFill rotWithShape="1">
            <a:blip r:embed="rId4">
              <a:alphaModFix/>
            </a:blip>
            <a:stretch>
              <a:fillRect/>
            </a:stretch>
          </a:blipFill>
          <a:ln>
            <a:noFill/>
          </a:ln>
        </p:spPr>
      </p:sp>
      <p:sp>
        <p:nvSpPr>
          <p:cNvPr id="161" name="Google Shape;161;p4"/>
          <p:cNvSpPr/>
          <p:nvPr/>
        </p:nvSpPr>
        <p:spPr>
          <a:xfrm rot="-8815874">
            <a:off x="275057" y="4626946"/>
            <a:ext cx="1767495" cy="1532901"/>
          </a:xfrm>
          <a:custGeom>
            <a:avLst/>
            <a:gdLst/>
            <a:ahLst/>
            <a:cxnLst/>
            <a:rect l="l" t="t" r="r" b="b"/>
            <a:pathLst>
              <a:path w="1767495" h="1532901" extrusionOk="0">
                <a:moveTo>
                  <a:pt x="0" y="0"/>
                </a:moveTo>
                <a:lnTo>
                  <a:pt x="1767496" y="0"/>
                </a:lnTo>
                <a:lnTo>
                  <a:pt x="1767496" y="1532901"/>
                </a:lnTo>
                <a:lnTo>
                  <a:pt x="0" y="1532901"/>
                </a:lnTo>
                <a:lnTo>
                  <a:pt x="0" y="0"/>
                </a:lnTo>
                <a:close/>
              </a:path>
            </a:pathLst>
          </a:custGeom>
          <a:blipFill rotWithShape="1">
            <a:blip r:embed="rId5">
              <a:alphaModFix/>
            </a:blip>
            <a:stretch>
              <a:fillRect/>
            </a:stretch>
          </a:blipFill>
          <a:ln>
            <a:noFill/>
          </a:ln>
        </p:spPr>
      </p:sp>
      <p:sp>
        <p:nvSpPr>
          <p:cNvPr id="162" name="Google Shape;162;p4"/>
          <p:cNvSpPr/>
          <p:nvPr/>
        </p:nvSpPr>
        <p:spPr>
          <a:xfrm rot="3408406">
            <a:off x="16883824" y="7367493"/>
            <a:ext cx="1674998" cy="1537953"/>
          </a:xfrm>
          <a:custGeom>
            <a:avLst/>
            <a:gdLst/>
            <a:ahLst/>
            <a:cxnLst/>
            <a:rect l="l" t="t" r="r" b="b"/>
            <a:pathLst>
              <a:path w="1674998" h="1537953" extrusionOk="0">
                <a:moveTo>
                  <a:pt x="0" y="0"/>
                </a:moveTo>
                <a:lnTo>
                  <a:pt x="1674998" y="0"/>
                </a:lnTo>
                <a:lnTo>
                  <a:pt x="1674998" y="1537953"/>
                </a:lnTo>
                <a:lnTo>
                  <a:pt x="0" y="1537953"/>
                </a:lnTo>
                <a:lnTo>
                  <a:pt x="0" y="0"/>
                </a:lnTo>
                <a:close/>
              </a:path>
            </a:pathLst>
          </a:custGeom>
          <a:blipFill rotWithShape="1">
            <a:blip r:embed="rId6">
              <a:alphaModFix/>
            </a:blip>
            <a:stretch>
              <a:fillRect/>
            </a:stretch>
          </a:blipFill>
          <a:ln>
            <a:noFill/>
          </a:ln>
        </p:spPr>
      </p:sp>
      <p:sp>
        <p:nvSpPr>
          <p:cNvPr id="163" name="Google Shape;163;p4"/>
          <p:cNvSpPr/>
          <p:nvPr/>
        </p:nvSpPr>
        <p:spPr>
          <a:xfrm>
            <a:off x="17480762" y="6286656"/>
            <a:ext cx="807238" cy="727982"/>
          </a:xfrm>
          <a:custGeom>
            <a:avLst/>
            <a:gdLst/>
            <a:ahLst/>
            <a:cxnLst/>
            <a:rect l="l" t="t" r="r" b="b"/>
            <a:pathLst>
              <a:path w="807238" h="727982" extrusionOk="0">
                <a:moveTo>
                  <a:pt x="0" y="0"/>
                </a:moveTo>
                <a:lnTo>
                  <a:pt x="807238" y="0"/>
                </a:lnTo>
                <a:lnTo>
                  <a:pt x="807238" y="727983"/>
                </a:lnTo>
                <a:lnTo>
                  <a:pt x="0" y="727983"/>
                </a:lnTo>
                <a:lnTo>
                  <a:pt x="0" y="0"/>
                </a:lnTo>
                <a:close/>
              </a:path>
            </a:pathLst>
          </a:custGeom>
          <a:blipFill rotWithShape="1">
            <a:blip r:embed="rId7">
              <a:alphaModFix amt="48000"/>
            </a:blip>
            <a:stretch>
              <a:fillRect/>
            </a:stretch>
          </a:blipFill>
          <a:ln>
            <a:noFill/>
          </a:ln>
        </p:spPr>
      </p:sp>
      <p:sp>
        <p:nvSpPr>
          <p:cNvPr id="164" name="Google Shape;164;p4"/>
          <p:cNvSpPr/>
          <p:nvPr/>
        </p:nvSpPr>
        <p:spPr>
          <a:xfrm>
            <a:off x="11027510" y="8206210"/>
            <a:ext cx="502139" cy="477488"/>
          </a:xfrm>
          <a:custGeom>
            <a:avLst/>
            <a:gdLst/>
            <a:ahLst/>
            <a:cxnLst/>
            <a:rect l="l" t="t" r="r" b="b"/>
            <a:pathLst>
              <a:path w="502139" h="477488" extrusionOk="0">
                <a:moveTo>
                  <a:pt x="0" y="0"/>
                </a:moveTo>
                <a:lnTo>
                  <a:pt x="502139" y="0"/>
                </a:lnTo>
                <a:lnTo>
                  <a:pt x="502139" y="477488"/>
                </a:lnTo>
                <a:lnTo>
                  <a:pt x="0" y="477488"/>
                </a:lnTo>
                <a:lnTo>
                  <a:pt x="0" y="0"/>
                </a:lnTo>
                <a:close/>
              </a:path>
            </a:pathLst>
          </a:custGeom>
          <a:blipFill rotWithShape="1">
            <a:blip r:embed="rId8">
              <a:alphaModFix amt="48000"/>
            </a:blip>
            <a:stretch>
              <a:fillRect/>
            </a:stretch>
          </a:blipFill>
          <a:ln>
            <a:noFill/>
          </a:ln>
        </p:spPr>
      </p:sp>
      <p:sp>
        <p:nvSpPr>
          <p:cNvPr id="165" name="Google Shape;165;p4"/>
          <p:cNvSpPr/>
          <p:nvPr/>
        </p:nvSpPr>
        <p:spPr>
          <a:xfrm rot="3408406">
            <a:off x="387829" y="891273"/>
            <a:ext cx="1432387" cy="1315192"/>
          </a:xfrm>
          <a:custGeom>
            <a:avLst/>
            <a:gdLst/>
            <a:ahLst/>
            <a:cxnLst/>
            <a:rect l="l" t="t" r="r" b="b"/>
            <a:pathLst>
              <a:path w="1432387" h="1315192" extrusionOk="0">
                <a:moveTo>
                  <a:pt x="0" y="0"/>
                </a:moveTo>
                <a:lnTo>
                  <a:pt x="1432387" y="0"/>
                </a:lnTo>
                <a:lnTo>
                  <a:pt x="1432387" y="1315192"/>
                </a:lnTo>
                <a:lnTo>
                  <a:pt x="0" y="1315192"/>
                </a:lnTo>
                <a:lnTo>
                  <a:pt x="0" y="0"/>
                </a:lnTo>
                <a:close/>
              </a:path>
            </a:pathLst>
          </a:custGeom>
          <a:blipFill rotWithShape="1">
            <a:blip r:embed="rId6">
              <a:alphaModFix/>
            </a:blip>
            <a:stretch>
              <a:fillRect/>
            </a:stretch>
          </a:blipFill>
          <a:ln>
            <a:noFill/>
          </a:ln>
        </p:spPr>
      </p:sp>
      <p:sp>
        <p:nvSpPr>
          <p:cNvPr id="166" name="Google Shape;166;p4"/>
          <p:cNvSpPr/>
          <p:nvPr/>
        </p:nvSpPr>
        <p:spPr>
          <a:xfrm rot="-8815874">
            <a:off x="-642682" y="1744982"/>
            <a:ext cx="1511487" cy="1310871"/>
          </a:xfrm>
          <a:custGeom>
            <a:avLst/>
            <a:gdLst/>
            <a:ahLst/>
            <a:cxnLst/>
            <a:rect l="l" t="t" r="r" b="b"/>
            <a:pathLst>
              <a:path w="1511487" h="1310871" extrusionOk="0">
                <a:moveTo>
                  <a:pt x="0" y="0"/>
                </a:moveTo>
                <a:lnTo>
                  <a:pt x="1511487" y="0"/>
                </a:lnTo>
                <a:lnTo>
                  <a:pt x="1511487" y="1310872"/>
                </a:lnTo>
                <a:lnTo>
                  <a:pt x="0" y="1310872"/>
                </a:lnTo>
                <a:lnTo>
                  <a:pt x="0" y="0"/>
                </a:lnTo>
                <a:close/>
              </a:path>
            </a:pathLst>
          </a:custGeom>
          <a:blipFill rotWithShape="1">
            <a:blip r:embed="rId9">
              <a:alphaModFix/>
            </a:blip>
            <a:stretch>
              <a:fillRect/>
            </a:stretch>
          </a:blipFill>
          <a:ln>
            <a:noFill/>
          </a:ln>
        </p:spPr>
      </p:sp>
      <p:sp>
        <p:nvSpPr>
          <p:cNvPr id="167" name="Google Shape;167;p4"/>
          <p:cNvSpPr/>
          <p:nvPr/>
        </p:nvSpPr>
        <p:spPr>
          <a:xfrm>
            <a:off x="4831652" y="3237173"/>
            <a:ext cx="690316" cy="622540"/>
          </a:xfrm>
          <a:custGeom>
            <a:avLst/>
            <a:gdLst/>
            <a:ahLst/>
            <a:cxnLst/>
            <a:rect l="l" t="t" r="r" b="b"/>
            <a:pathLst>
              <a:path w="690316" h="622540" extrusionOk="0">
                <a:moveTo>
                  <a:pt x="0" y="0"/>
                </a:moveTo>
                <a:lnTo>
                  <a:pt x="690316" y="0"/>
                </a:lnTo>
                <a:lnTo>
                  <a:pt x="690316" y="622539"/>
                </a:lnTo>
                <a:lnTo>
                  <a:pt x="0" y="622539"/>
                </a:lnTo>
                <a:lnTo>
                  <a:pt x="0" y="0"/>
                </a:lnTo>
                <a:close/>
              </a:path>
            </a:pathLst>
          </a:custGeom>
          <a:blipFill rotWithShape="1">
            <a:blip r:embed="rId10">
              <a:alphaModFix amt="48000"/>
            </a:blip>
            <a:stretch>
              <a:fillRect/>
            </a:stretch>
          </a:blipFill>
          <a:ln>
            <a:noFill/>
          </a:ln>
        </p:spPr>
      </p:sp>
      <p:sp>
        <p:nvSpPr>
          <p:cNvPr id="168" name="Google Shape;168;p4"/>
          <p:cNvSpPr/>
          <p:nvPr/>
        </p:nvSpPr>
        <p:spPr>
          <a:xfrm rot="2514829">
            <a:off x="1161074" y="-478145"/>
            <a:ext cx="1482213" cy="1630434"/>
          </a:xfrm>
          <a:custGeom>
            <a:avLst/>
            <a:gdLst/>
            <a:ahLst/>
            <a:cxnLst/>
            <a:rect l="l" t="t" r="r" b="b"/>
            <a:pathLst>
              <a:path w="1482213" h="1630434" extrusionOk="0">
                <a:moveTo>
                  <a:pt x="0" y="0"/>
                </a:moveTo>
                <a:lnTo>
                  <a:pt x="1482214" y="0"/>
                </a:lnTo>
                <a:lnTo>
                  <a:pt x="1482214" y="1630434"/>
                </a:lnTo>
                <a:lnTo>
                  <a:pt x="0" y="1630434"/>
                </a:lnTo>
                <a:lnTo>
                  <a:pt x="0" y="0"/>
                </a:lnTo>
                <a:close/>
              </a:path>
            </a:pathLst>
          </a:custGeom>
          <a:blipFill rotWithShape="1">
            <a:blip r:embed="rId11">
              <a:alphaModFix/>
            </a:blip>
            <a:stretch>
              <a:fillRect/>
            </a:stretch>
          </a:blipFill>
          <a:ln>
            <a:noFill/>
          </a:ln>
        </p:spPr>
      </p:sp>
      <p:sp>
        <p:nvSpPr>
          <p:cNvPr id="169" name="Google Shape;169;p4"/>
          <p:cNvSpPr/>
          <p:nvPr/>
        </p:nvSpPr>
        <p:spPr>
          <a:xfrm rot="3408406">
            <a:off x="-544261" y="-380442"/>
            <a:ext cx="2112803" cy="1939937"/>
          </a:xfrm>
          <a:custGeom>
            <a:avLst/>
            <a:gdLst/>
            <a:ahLst/>
            <a:cxnLst/>
            <a:rect l="l" t="t" r="r" b="b"/>
            <a:pathLst>
              <a:path w="2112803" h="1939937" extrusionOk="0">
                <a:moveTo>
                  <a:pt x="0" y="0"/>
                </a:moveTo>
                <a:lnTo>
                  <a:pt x="2112804" y="0"/>
                </a:lnTo>
                <a:lnTo>
                  <a:pt x="2112804" y="1939938"/>
                </a:lnTo>
                <a:lnTo>
                  <a:pt x="0" y="1939938"/>
                </a:lnTo>
                <a:lnTo>
                  <a:pt x="0" y="0"/>
                </a:lnTo>
                <a:close/>
              </a:path>
            </a:pathLst>
          </a:custGeom>
          <a:blipFill rotWithShape="1">
            <a:blip r:embed="rId6">
              <a:alphaModFix/>
            </a:blip>
            <a:stretch>
              <a:fillRect/>
            </a:stretch>
          </a:blipFill>
          <a:ln>
            <a:noFill/>
          </a:ln>
        </p:spPr>
      </p:sp>
      <p:sp>
        <p:nvSpPr>
          <p:cNvPr id="170" name="Google Shape;170;p4"/>
          <p:cNvSpPr/>
          <p:nvPr/>
        </p:nvSpPr>
        <p:spPr>
          <a:xfrm>
            <a:off x="6134225" y="1030457"/>
            <a:ext cx="429408" cy="408328"/>
          </a:xfrm>
          <a:custGeom>
            <a:avLst/>
            <a:gdLst/>
            <a:ahLst/>
            <a:cxnLst/>
            <a:rect l="l" t="t" r="r" b="b"/>
            <a:pathLst>
              <a:path w="429408" h="408328" extrusionOk="0">
                <a:moveTo>
                  <a:pt x="0" y="0"/>
                </a:moveTo>
                <a:lnTo>
                  <a:pt x="429407" y="0"/>
                </a:lnTo>
                <a:lnTo>
                  <a:pt x="429407" y="408328"/>
                </a:lnTo>
                <a:lnTo>
                  <a:pt x="0" y="408328"/>
                </a:lnTo>
                <a:lnTo>
                  <a:pt x="0" y="0"/>
                </a:lnTo>
                <a:close/>
              </a:path>
            </a:pathLst>
          </a:custGeom>
          <a:blipFill rotWithShape="1">
            <a:blip r:embed="rId12">
              <a:alphaModFix amt="48000"/>
            </a:blip>
            <a:stretch>
              <a:fillRect/>
            </a:stretch>
          </a:blipFill>
          <a:ln>
            <a:noFill/>
          </a:ln>
        </p:spPr>
      </p:sp>
      <p:sp>
        <p:nvSpPr>
          <p:cNvPr id="171" name="Google Shape;171;p4"/>
          <p:cNvSpPr/>
          <p:nvPr/>
        </p:nvSpPr>
        <p:spPr>
          <a:xfrm>
            <a:off x="4831652" y="1691240"/>
            <a:ext cx="238502" cy="226793"/>
          </a:xfrm>
          <a:custGeom>
            <a:avLst/>
            <a:gdLst/>
            <a:ahLst/>
            <a:cxnLst/>
            <a:rect l="l" t="t" r="r" b="b"/>
            <a:pathLst>
              <a:path w="238502" h="226793" extrusionOk="0">
                <a:moveTo>
                  <a:pt x="0" y="0"/>
                </a:moveTo>
                <a:lnTo>
                  <a:pt x="238501" y="0"/>
                </a:lnTo>
                <a:lnTo>
                  <a:pt x="238501" y="226793"/>
                </a:lnTo>
                <a:lnTo>
                  <a:pt x="0" y="226793"/>
                </a:lnTo>
                <a:lnTo>
                  <a:pt x="0" y="0"/>
                </a:lnTo>
                <a:close/>
              </a:path>
            </a:pathLst>
          </a:custGeom>
          <a:blipFill rotWithShape="1">
            <a:blip r:embed="rId13">
              <a:alphaModFix amt="48000"/>
            </a:blip>
            <a:stretch>
              <a:fillRect/>
            </a:stretch>
          </a:blipFill>
          <a:ln>
            <a:noFill/>
          </a:ln>
        </p:spPr>
      </p:sp>
      <p:sp>
        <p:nvSpPr>
          <p:cNvPr id="172" name="Google Shape;172;p4"/>
          <p:cNvSpPr/>
          <p:nvPr/>
        </p:nvSpPr>
        <p:spPr>
          <a:xfrm rot="-6180036">
            <a:off x="3986912" y="3899812"/>
            <a:ext cx="343985" cy="328974"/>
          </a:xfrm>
          <a:custGeom>
            <a:avLst/>
            <a:gdLst/>
            <a:ahLst/>
            <a:cxnLst/>
            <a:rect l="l" t="t" r="r" b="b"/>
            <a:pathLst>
              <a:path w="343985" h="328974" extrusionOk="0">
                <a:moveTo>
                  <a:pt x="0" y="0"/>
                </a:moveTo>
                <a:lnTo>
                  <a:pt x="343985" y="0"/>
                </a:lnTo>
                <a:lnTo>
                  <a:pt x="343985" y="328974"/>
                </a:lnTo>
                <a:lnTo>
                  <a:pt x="0" y="328974"/>
                </a:lnTo>
                <a:lnTo>
                  <a:pt x="0" y="0"/>
                </a:lnTo>
                <a:close/>
              </a:path>
            </a:pathLst>
          </a:custGeom>
          <a:blipFill rotWithShape="1">
            <a:blip r:embed="rId14">
              <a:alphaModFix amt="48000"/>
            </a:blip>
            <a:stretch>
              <a:fillRect/>
            </a:stretch>
          </a:blipFill>
          <a:ln>
            <a:noFill/>
          </a:ln>
        </p:spPr>
      </p:sp>
      <p:sp>
        <p:nvSpPr>
          <p:cNvPr id="173" name="Google Shape;173;p4"/>
          <p:cNvSpPr txBox="1"/>
          <p:nvPr/>
        </p:nvSpPr>
        <p:spPr>
          <a:xfrm>
            <a:off x="1273950" y="31400"/>
            <a:ext cx="15740100" cy="9582600"/>
          </a:xfrm>
          <a:prstGeom prst="rect">
            <a:avLst/>
          </a:prstGeom>
          <a:noFill/>
          <a:ln>
            <a:noFill/>
          </a:ln>
        </p:spPr>
        <p:txBody>
          <a:bodyPr spcFirstLastPara="1" wrap="square" lIns="0" tIns="0" rIns="0" bIns="0" anchor="t" anchorCtr="0">
            <a:spAutoFit/>
          </a:bodyPr>
          <a:lstStyle/>
          <a:p>
            <a:pPr marL="0" marR="0" lvl="0" indent="0" algn="ctr" rtl="0">
              <a:lnSpc>
                <a:spcPct val="152111"/>
              </a:lnSpc>
              <a:spcBef>
                <a:spcPts val="0"/>
              </a:spcBef>
              <a:spcAft>
                <a:spcPts val="0"/>
              </a:spcAft>
              <a:buNone/>
            </a:pPr>
            <a:endParaRPr sz="1500" b="0" i="0" u="none" strike="noStrike" cap="none">
              <a:solidFill>
                <a:schemeClr val="dk1"/>
              </a:solidFill>
              <a:latin typeface="Calibri"/>
              <a:ea typeface="Calibri"/>
              <a:cs typeface="Calibri"/>
              <a:sym typeface="Calibri"/>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En la Escuela Estrella del Sur, todo parecía normal… hasta que empezó a desaparecer el jugo de frutilla.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Primero fue el de la colación de Martina. Luego, el de Bruno. Y finalmente, ¡el de la mismísima inspectora! Alguien estaba robando jugo durante el recreo… y no dejaba pistas.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—Esto huele a misterio —dijo Lucho, el más curioso del 4°B—. ¡Hay que hacer algo!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Lucho, Martina, Bruno y Sol (que siempre tenía ideas rarísimas, pero geniales) decidieron formar un grupo secreto: La Patrulla de los Recreos. Su misión: descubrir a la o el culpable.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Armaron una base bajo el escenario del gimnasio, con una linterna, galletas de reserva y un cuaderno llamado “Operación: Jugo Misterioso”.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Pero, en medio de la investigación, empezaron a notar otras cosas.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—¿Vieron que a Nico siempre lo dejan afuera de los partidos? —dijo Sol.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—Y la Vale siempre come sola... —notó Bruno.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—Y a veces le gritan cosas a Cristóbal solo porque le gusta dibujar flores —agregó Martina.</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Mientras conversaban, empezaron a escuchar gritos. Los niños del 3°A se estaban peleando con los del 4°B en el partido de fútbol del recreo. Entonces Lucho fue corriendo </a:t>
            </a:r>
            <a:endParaRPr sz="1556" i="0" u="none" strike="noStrike" cap="none">
              <a:solidFill>
                <a:srgbClr val="88503F"/>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endParaRPr sz="1556">
              <a:solidFill>
                <a:srgbClr val="88503F"/>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a mirar qué ocurría cuando en el camino vio cómo se gritaban llorando dos niñas del 3°C que solían ser amigas.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¿El jugo? Resultó que lo estaba robando un loro. Lo atraparon mientras intentaba llevarse también un pan con mermelada. Así que el misterio fue resuelto. </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i="0" u="none" strike="noStrike" cap="none">
              <a:solidFill>
                <a:schemeClr val="dk1"/>
              </a:solidFill>
              <a:latin typeface="Comic Sans MS"/>
              <a:ea typeface="Comic Sans MS"/>
              <a:cs typeface="Comic Sans MS"/>
              <a:sym typeface="Comic Sans MS"/>
            </a:endParaRPr>
          </a:p>
          <a:p>
            <a:pPr marL="0" marR="0" lvl="0" indent="0" algn="ctr" rtl="0">
              <a:lnSpc>
                <a:spcPct val="139979"/>
              </a:lnSpc>
              <a:spcBef>
                <a:spcPts val="0"/>
              </a:spcBef>
              <a:spcAft>
                <a:spcPts val="0"/>
              </a:spcAft>
              <a:buNone/>
            </a:pPr>
            <a:r>
              <a:rPr lang="en-US" sz="1556" i="0" u="none" strike="noStrike" cap="none">
                <a:solidFill>
                  <a:srgbClr val="88503F"/>
                </a:solidFill>
                <a:latin typeface="Comic Sans MS"/>
                <a:ea typeface="Comic Sans MS"/>
                <a:cs typeface="Comic Sans MS"/>
                <a:sym typeface="Comic Sans MS"/>
              </a:rPr>
              <a:t>Pero, tal vez, el jugo no era el único problema.</a:t>
            </a:r>
            <a:endParaRPr sz="1000">
              <a:latin typeface="Comic Sans MS"/>
              <a:ea typeface="Comic Sans MS"/>
              <a:cs typeface="Comic Sans MS"/>
              <a:sym typeface="Comic Sans MS"/>
            </a:endParaRPr>
          </a:p>
          <a:p>
            <a:pPr marL="0" marR="0" lvl="0" indent="0" algn="ctr" rtl="0">
              <a:lnSpc>
                <a:spcPct val="152111"/>
              </a:lnSpc>
              <a:spcBef>
                <a:spcPts val="0"/>
              </a:spcBef>
              <a:spcAft>
                <a:spcPts val="0"/>
              </a:spcAft>
              <a:buNone/>
            </a:pPr>
            <a:endParaRPr sz="1700" i="0" u="none" strike="noStrike" cap="none">
              <a:solidFill>
                <a:schemeClr val="dk1"/>
              </a:solidFill>
              <a:latin typeface="Comic Sans MS"/>
              <a:ea typeface="Comic Sans MS"/>
              <a:cs typeface="Comic Sans MS"/>
              <a:sym typeface="Comic Sans MS"/>
            </a:endParaRPr>
          </a:p>
        </p:txBody>
      </p:sp>
      <p:sp>
        <p:nvSpPr>
          <p:cNvPr id="174" name="Google Shape;174;p4"/>
          <p:cNvSpPr/>
          <p:nvPr/>
        </p:nvSpPr>
        <p:spPr>
          <a:xfrm flipH="1">
            <a:off x="15678864" y="3677474"/>
            <a:ext cx="1801882" cy="2932056"/>
          </a:xfrm>
          <a:custGeom>
            <a:avLst/>
            <a:gdLst/>
            <a:ahLst/>
            <a:cxnLst/>
            <a:rect l="l" t="t" r="r" b="b"/>
            <a:pathLst>
              <a:path w="1801882" h="2932056" extrusionOk="0">
                <a:moveTo>
                  <a:pt x="1801882" y="0"/>
                </a:moveTo>
                <a:lnTo>
                  <a:pt x="0" y="0"/>
                </a:lnTo>
                <a:lnTo>
                  <a:pt x="0" y="2932056"/>
                </a:lnTo>
                <a:lnTo>
                  <a:pt x="1801882" y="2932056"/>
                </a:lnTo>
                <a:lnTo>
                  <a:pt x="1801882" y="0"/>
                </a:lnTo>
                <a:close/>
              </a:path>
            </a:pathLst>
          </a:custGeom>
          <a:blipFill rotWithShape="1">
            <a:blip r:embed="rId15">
              <a:alphaModFix/>
            </a:blip>
            <a:stretch>
              <a:fillRect/>
            </a:stretch>
          </a:blipFill>
          <a:ln>
            <a:noFill/>
          </a:ln>
        </p:spPr>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178"/>
        <p:cNvGrpSpPr/>
        <p:nvPr/>
      </p:nvGrpSpPr>
      <p:grpSpPr>
        <a:xfrm>
          <a:off x="0" y="0"/>
          <a:ext cx="0" cy="0"/>
          <a:chOff x="0" y="0"/>
          <a:chExt cx="0" cy="0"/>
        </a:xfrm>
      </p:grpSpPr>
      <p:sp>
        <p:nvSpPr>
          <p:cNvPr id="179" name="Google Shape;179;p5"/>
          <p:cNvSpPr/>
          <p:nvPr/>
        </p:nvSpPr>
        <p:spPr>
          <a:xfrm>
            <a:off x="-389829" y="2333743"/>
            <a:ext cx="9821213" cy="3589207"/>
          </a:xfrm>
          <a:custGeom>
            <a:avLst/>
            <a:gdLst/>
            <a:ahLst/>
            <a:cxnLst/>
            <a:rect l="l" t="t" r="r" b="b"/>
            <a:pathLst>
              <a:path w="9821213" h="3589207" extrusionOk="0">
                <a:moveTo>
                  <a:pt x="0" y="0"/>
                </a:moveTo>
                <a:lnTo>
                  <a:pt x="9821213" y="0"/>
                </a:lnTo>
                <a:lnTo>
                  <a:pt x="9821213" y="3589207"/>
                </a:lnTo>
                <a:lnTo>
                  <a:pt x="0" y="3589207"/>
                </a:lnTo>
                <a:lnTo>
                  <a:pt x="0" y="0"/>
                </a:lnTo>
                <a:close/>
              </a:path>
            </a:pathLst>
          </a:custGeom>
          <a:blipFill rotWithShape="1">
            <a:blip r:embed="rId3">
              <a:alphaModFix/>
            </a:blip>
            <a:stretch>
              <a:fillRect/>
            </a:stretch>
          </a:blipFill>
          <a:ln>
            <a:noFill/>
          </a:ln>
        </p:spPr>
      </p:sp>
      <p:sp>
        <p:nvSpPr>
          <p:cNvPr id="180" name="Google Shape;180;p5"/>
          <p:cNvSpPr/>
          <p:nvPr/>
        </p:nvSpPr>
        <p:spPr>
          <a:xfrm>
            <a:off x="-191310" y="5783090"/>
            <a:ext cx="9622694" cy="3516657"/>
          </a:xfrm>
          <a:custGeom>
            <a:avLst/>
            <a:gdLst/>
            <a:ahLst/>
            <a:cxnLst/>
            <a:rect l="l" t="t" r="r" b="b"/>
            <a:pathLst>
              <a:path w="9622694" h="3516657" extrusionOk="0">
                <a:moveTo>
                  <a:pt x="0" y="0"/>
                </a:moveTo>
                <a:lnTo>
                  <a:pt x="9622694" y="0"/>
                </a:lnTo>
                <a:lnTo>
                  <a:pt x="9622694" y="3516657"/>
                </a:lnTo>
                <a:lnTo>
                  <a:pt x="0" y="3516657"/>
                </a:lnTo>
                <a:lnTo>
                  <a:pt x="0" y="0"/>
                </a:lnTo>
                <a:close/>
              </a:path>
            </a:pathLst>
          </a:custGeom>
          <a:blipFill rotWithShape="1">
            <a:blip r:embed="rId4">
              <a:alphaModFix/>
            </a:blip>
            <a:stretch>
              <a:fillRect/>
            </a:stretch>
          </a:blipFill>
          <a:ln>
            <a:noFill/>
          </a:ln>
        </p:spPr>
      </p:sp>
      <p:sp>
        <p:nvSpPr>
          <p:cNvPr id="181" name="Google Shape;181;p5"/>
          <p:cNvSpPr/>
          <p:nvPr/>
        </p:nvSpPr>
        <p:spPr>
          <a:xfrm>
            <a:off x="9230077" y="2541079"/>
            <a:ext cx="9253874" cy="3381870"/>
          </a:xfrm>
          <a:custGeom>
            <a:avLst/>
            <a:gdLst/>
            <a:ahLst/>
            <a:cxnLst/>
            <a:rect l="l" t="t" r="r" b="b"/>
            <a:pathLst>
              <a:path w="9253874" h="3381870" extrusionOk="0">
                <a:moveTo>
                  <a:pt x="0" y="0"/>
                </a:moveTo>
                <a:lnTo>
                  <a:pt x="9253874" y="0"/>
                </a:lnTo>
                <a:lnTo>
                  <a:pt x="9253874" y="3381871"/>
                </a:lnTo>
                <a:lnTo>
                  <a:pt x="0" y="3381871"/>
                </a:lnTo>
                <a:lnTo>
                  <a:pt x="0" y="0"/>
                </a:lnTo>
                <a:close/>
              </a:path>
            </a:pathLst>
          </a:custGeom>
          <a:blipFill rotWithShape="1">
            <a:blip r:embed="rId5">
              <a:alphaModFix/>
            </a:blip>
            <a:stretch>
              <a:fillRect/>
            </a:stretch>
          </a:blipFill>
          <a:ln>
            <a:noFill/>
          </a:ln>
        </p:spPr>
      </p:sp>
      <p:sp>
        <p:nvSpPr>
          <p:cNvPr id="182" name="Google Shape;182;p5"/>
          <p:cNvSpPr/>
          <p:nvPr/>
        </p:nvSpPr>
        <p:spPr>
          <a:xfrm>
            <a:off x="9144000" y="5772856"/>
            <a:ext cx="9246398" cy="3379138"/>
          </a:xfrm>
          <a:custGeom>
            <a:avLst/>
            <a:gdLst/>
            <a:ahLst/>
            <a:cxnLst/>
            <a:rect l="l" t="t" r="r" b="b"/>
            <a:pathLst>
              <a:path w="9246398" h="3379138" extrusionOk="0">
                <a:moveTo>
                  <a:pt x="0" y="0"/>
                </a:moveTo>
                <a:lnTo>
                  <a:pt x="9246398" y="0"/>
                </a:lnTo>
                <a:lnTo>
                  <a:pt x="9246398" y="3379138"/>
                </a:lnTo>
                <a:lnTo>
                  <a:pt x="0" y="3379138"/>
                </a:lnTo>
                <a:lnTo>
                  <a:pt x="0" y="0"/>
                </a:lnTo>
                <a:close/>
              </a:path>
            </a:pathLst>
          </a:custGeom>
          <a:blipFill rotWithShape="1">
            <a:blip r:embed="rId6">
              <a:alphaModFix/>
            </a:blip>
            <a:stretch>
              <a:fillRect/>
            </a:stretch>
          </a:blipFill>
          <a:ln>
            <a:noFill/>
          </a:ln>
        </p:spPr>
      </p:sp>
      <p:sp>
        <p:nvSpPr>
          <p:cNvPr id="183" name="Google Shape;183;p5"/>
          <p:cNvSpPr/>
          <p:nvPr/>
        </p:nvSpPr>
        <p:spPr>
          <a:xfrm rot="3408406">
            <a:off x="16119413" y="5294789"/>
            <a:ext cx="2429131" cy="2230384"/>
          </a:xfrm>
          <a:custGeom>
            <a:avLst/>
            <a:gdLst/>
            <a:ahLst/>
            <a:cxnLst/>
            <a:rect l="l" t="t" r="r" b="b"/>
            <a:pathLst>
              <a:path w="2429131" h="2230384" extrusionOk="0">
                <a:moveTo>
                  <a:pt x="0" y="0"/>
                </a:moveTo>
                <a:lnTo>
                  <a:pt x="2429131" y="0"/>
                </a:lnTo>
                <a:lnTo>
                  <a:pt x="2429131" y="2230384"/>
                </a:lnTo>
                <a:lnTo>
                  <a:pt x="0" y="2230384"/>
                </a:lnTo>
                <a:lnTo>
                  <a:pt x="0" y="0"/>
                </a:lnTo>
                <a:close/>
              </a:path>
            </a:pathLst>
          </a:custGeom>
          <a:blipFill rotWithShape="1">
            <a:blip r:embed="rId7">
              <a:alphaModFix amt="70000"/>
            </a:blip>
            <a:stretch>
              <a:fillRect/>
            </a:stretch>
          </a:blipFill>
          <a:ln>
            <a:noFill/>
          </a:ln>
        </p:spPr>
      </p:sp>
      <p:sp>
        <p:nvSpPr>
          <p:cNvPr id="184" name="Google Shape;184;p5"/>
          <p:cNvSpPr/>
          <p:nvPr/>
        </p:nvSpPr>
        <p:spPr>
          <a:xfrm rot="-8815874">
            <a:off x="9067" y="144977"/>
            <a:ext cx="2563273" cy="2223057"/>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8">
              <a:alphaModFix amt="70000"/>
            </a:blip>
            <a:stretch>
              <a:fillRect/>
            </a:stretch>
          </a:blipFill>
          <a:ln>
            <a:noFill/>
          </a:ln>
        </p:spPr>
      </p:sp>
      <p:sp>
        <p:nvSpPr>
          <p:cNvPr id="185" name="Google Shape;185;p5"/>
          <p:cNvSpPr/>
          <p:nvPr/>
        </p:nvSpPr>
        <p:spPr>
          <a:xfrm>
            <a:off x="2385896" y="139226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9">
              <a:alphaModFix amt="70000"/>
            </a:blip>
            <a:stretch>
              <a:fillRect/>
            </a:stretch>
          </a:blipFill>
          <a:ln>
            <a:noFill/>
          </a:ln>
        </p:spPr>
      </p:sp>
      <p:sp>
        <p:nvSpPr>
          <p:cNvPr id="186" name="Google Shape;186;p5"/>
          <p:cNvSpPr/>
          <p:nvPr/>
        </p:nvSpPr>
        <p:spPr>
          <a:xfrm rot="2514829">
            <a:off x="4401693" y="-894484"/>
            <a:ext cx="2176330" cy="2393963"/>
          </a:xfrm>
          <a:custGeom>
            <a:avLst/>
            <a:gdLst/>
            <a:ahLst/>
            <a:cxnLst/>
            <a:rect l="l" t="t" r="r" b="b"/>
            <a:pathLst>
              <a:path w="2176330" h="2393963" extrusionOk="0">
                <a:moveTo>
                  <a:pt x="0" y="0"/>
                </a:moveTo>
                <a:lnTo>
                  <a:pt x="2176330" y="0"/>
                </a:lnTo>
                <a:lnTo>
                  <a:pt x="2176330" y="2393963"/>
                </a:lnTo>
                <a:lnTo>
                  <a:pt x="0" y="2393963"/>
                </a:lnTo>
                <a:lnTo>
                  <a:pt x="0" y="0"/>
                </a:lnTo>
                <a:close/>
              </a:path>
            </a:pathLst>
          </a:custGeom>
          <a:blipFill rotWithShape="1">
            <a:blip r:embed="rId10">
              <a:alphaModFix amt="70000"/>
            </a:blip>
            <a:stretch>
              <a:fillRect/>
            </a:stretch>
          </a:blipFill>
          <a:ln>
            <a:noFill/>
          </a:ln>
        </p:spPr>
      </p:sp>
      <p:sp>
        <p:nvSpPr>
          <p:cNvPr id="187" name="Google Shape;187;p5"/>
          <p:cNvSpPr/>
          <p:nvPr/>
        </p:nvSpPr>
        <p:spPr>
          <a:xfrm>
            <a:off x="13111679" y="-79362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11">
              <a:alphaModFix amt="70000"/>
            </a:blip>
            <a:stretch>
              <a:fillRect/>
            </a:stretch>
          </a:blipFill>
          <a:ln>
            <a:noFill/>
          </a:ln>
        </p:spPr>
      </p:sp>
      <p:sp>
        <p:nvSpPr>
          <p:cNvPr id="188" name="Google Shape;188;p5"/>
          <p:cNvSpPr/>
          <p:nvPr/>
        </p:nvSpPr>
        <p:spPr>
          <a:xfrm>
            <a:off x="2535190" y="-366643"/>
            <a:ext cx="1225292" cy="1281199"/>
          </a:xfrm>
          <a:custGeom>
            <a:avLst/>
            <a:gdLst/>
            <a:ahLst/>
            <a:cxnLst/>
            <a:rect l="l" t="t" r="r" b="b"/>
            <a:pathLst>
              <a:path w="1225292" h="1281199" extrusionOk="0">
                <a:moveTo>
                  <a:pt x="0" y="0"/>
                </a:moveTo>
                <a:lnTo>
                  <a:pt x="1225291" y="0"/>
                </a:lnTo>
                <a:lnTo>
                  <a:pt x="1225291" y="1281199"/>
                </a:lnTo>
                <a:lnTo>
                  <a:pt x="0" y="1281199"/>
                </a:lnTo>
                <a:lnTo>
                  <a:pt x="0" y="0"/>
                </a:lnTo>
                <a:close/>
              </a:path>
            </a:pathLst>
          </a:custGeom>
          <a:blipFill rotWithShape="1">
            <a:blip r:embed="rId12">
              <a:alphaModFix amt="70000"/>
            </a:blip>
            <a:stretch>
              <a:fillRect/>
            </a:stretch>
          </a:blipFill>
          <a:ln>
            <a:noFill/>
          </a:ln>
        </p:spPr>
      </p:sp>
      <p:sp>
        <p:nvSpPr>
          <p:cNvPr id="189" name="Google Shape;189;p5"/>
          <p:cNvSpPr/>
          <p:nvPr/>
        </p:nvSpPr>
        <p:spPr>
          <a:xfrm rot="2514829">
            <a:off x="15376408" y="-513522"/>
            <a:ext cx="2868720" cy="3155592"/>
          </a:xfrm>
          <a:custGeom>
            <a:avLst/>
            <a:gdLst/>
            <a:ahLst/>
            <a:cxnLst/>
            <a:rect l="l" t="t" r="r" b="b"/>
            <a:pathLst>
              <a:path w="2868720" h="3155592" extrusionOk="0">
                <a:moveTo>
                  <a:pt x="0" y="0"/>
                </a:moveTo>
                <a:lnTo>
                  <a:pt x="2868720" y="0"/>
                </a:lnTo>
                <a:lnTo>
                  <a:pt x="2868720" y="3155592"/>
                </a:lnTo>
                <a:lnTo>
                  <a:pt x="0" y="3155592"/>
                </a:lnTo>
                <a:lnTo>
                  <a:pt x="0" y="0"/>
                </a:lnTo>
                <a:close/>
              </a:path>
            </a:pathLst>
          </a:custGeom>
          <a:blipFill rotWithShape="1">
            <a:blip r:embed="rId10">
              <a:alphaModFix amt="70000"/>
            </a:blip>
            <a:stretch>
              <a:fillRect/>
            </a:stretch>
          </a:blipFill>
          <a:ln>
            <a:noFill/>
          </a:ln>
        </p:spPr>
      </p:sp>
      <p:sp>
        <p:nvSpPr>
          <p:cNvPr id="190" name="Google Shape;190;p5"/>
          <p:cNvSpPr/>
          <p:nvPr/>
        </p:nvSpPr>
        <p:spPr>
          <a:xfrm>
            <a:off x="7855132" y="8657991"/>
            <a:ext cx="2563273" cy="2223057"/>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8">
              <a:alphaModFix amt="70000"/>
            </a:blip>
            <a:stretch>
              <a:fillRect/>
            </a:stretch>
          </a:blipFill>
          <a:ln>
            <a:noFill/>
          </a:ln>
        </p:spPr>
      </p:sp>
      <p:sp>
        <p:nvSpPr>
          <p:cNvPr id="191" name="Google Shape;191;p5"/>
          <p:cNvSpPr/>
          <p:nvPr/>
        </p:nvSpPr>
        <p:spPr>
          <a:xfrm rot="10800000">
            <a:off x="12596518" y="9325654"/>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9">
              <a:alphaModFix amt="70000"/>
            </a:blip>
            <a:stretch>
              <a:fillRect/>
            </a:stretch>
          </a:blipFill>
          <a:ln>
            <a:noFill/>
          </a:ln>
        </p:spPr>
      </p:sp>
      <p:sp>
        <p:nvSpPr>
          <p:cNvPr id="192" name="Google Shape;192;p5"/>
          <p:cNvSpPr txBox="1"/>
          <p:nvPr/>
        </p:nvSpPr>
        <p:spPr>
          <a:xfrm>
            <a:off x="0" y="2841365"/>
            <a:ext cx="9231900" cy="2946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¿Por qué crees que La Patrulla de los Recreos se preocupó al ver que a Nico siempre lo dejan afuera de los partidos, Vale siempre come sola </a:t>
            </a:r>
            <a:endParaRPr sz="2900">
              <a:latin typeface="Comic Sans MS"/>
              <a:ea typeface="Comic Sans MS"/>
              <a:cs typeface="Comic Sans MS"/>
              <a:sym typeface="Comic Sans MS"/>
            </a:endParaRPr>
          </a:p>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y a veces le gritan cosas a Cristóbal por dibujar flores? </a:t>
            </a:r>
            <a:endParaRPr sz="2900">
              <a:latin typeface="Comic Sans MS"/>
              <a:ea typeface="Comic Sans MS"/>
              <a:cs typeface="Comic Sans MS"/>
              <a:sym typeface="Comic Sans MS"/>
            </a:endParaRPr>
          </a:p>
        </p:txBody>
      </p:sp>
      <p:sp>
        <p:nvSpPr>
          <p:cNvPr id="193" name="Google Shape;193;p5"/>
          <p:cNvSpPr/>
          <p:nvPr/>
        </p:nvSpPr>
        <p:spPr>
          <a:xfrm rot="10800000">
            <a:off x="4041091" y="961943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11">
              <a:alphaModFix amt="89000"/>
            </a:blip>
            <a:stretch>
              <a:fillRect/>
            </a:stretch>
          </a:blipFill>
          <a:ln>
            <a:noFill/>
          </a:ln>
        </p:spPr>
      </p:sp>
      <p:sp>
        <p:nvSpPr>
          <p:cNvPr id="194" name="Google Shape;194;p5"/>
          <p:cNvSpPr/>
          <p:nvPr/>
        </p:nvSpPr>
        <p:spPr>
          <a:xfrm rot="10800000">
            <a:off x="14882959" y="9435173"/>
            <a:ext cx="1225292" cy="1281199"/>
          </a:xfrm>
          <a:custGeom>
            <a:avLst/>
            <a:gdLst/>
            <a:ahLst/>
            <a:cxnLst/>
            <a:rect l="l" t="t" r="r" b="b"/>
            <a:pathLst>
              <a:path w="1225292" h="1281199" extrusionOk="0">
                <a:moveTo>
                  <a:pt x="0" y="0"/>
                </a:moveTo>
                <a:lnTo>
                  <a:pt x="1225292" y="0"/>
                </a:lnTo>
                <a:lnTo>
                  <a:pt x="1225292" y="1281199"/>
                </a:lnTo>
                <a:lnTo>
                  <a:pt x="0" y="1281199"/>
                </a:lnTo>
                <a:lnTo>
                  <a:pt x="0" y="0"/>
                </a:lnTo>
                <a:close/>
              </a:path>
            </a:pathLst>
          </a:custGeom>
          <a:blipFill rotWithShape="1">
            <a:blip r:embed="rId12">
              <a:alphaModFix amt="70000"/>
            </a:blip>
            <a:stretch>
              <a:fillRect/>
            </a:stretch>
          </a:blipFill>
          <a:ln>
            <a:noFill/>
          </a:ln>
        </p:spPr>
      </p:sp>
      <p:sp>
        <p:nvSpPr>
          <p:cNvPr id="195" name="Google Shape;195;p5"/>
          <p:cNvSpPr/>
          <p:nvPr/>
        </p:nvSpPr>
        <p:spPr>
          <a:xfrm rot="1771210">
            <a:off x="7910207" y="-270222"/>
            <a:ext cx="3042353" cy="3053456"/>
          </a:xfrm>
          <a:custGeom>
            <a:avLst/>
            <a:gdLst/>
            <a:ahLst/>
            <a:cxnLst/>
            <a:rect l="l" t="t" r="r" b="b"/>
            <a:pathLst>
              <a:path w="3042353" h="3053456" extrusionOk="0">
                <a:moveTo>
                  <a:pt x="0" y="0"/>
                </a:moveTo>
                <a:lnTo>
                  <a:pt x="3042353" y="0"/>
                </a:lnTo>
                <a:lnTo>
                  <a:pt x="3042353" y="3053456"/>
                </a:lnTo>
                <a:lnTo>
                  <a:pt x="0" y="3053456"/>
                </a:lnTo>
                <a:lnTo>
                  <a:pt x="0" y="0"/>
                </a:lnTo>
                <a:close/>
              </a:path>
            </a:pathLst>
          </a:custGeom>
          <a:blipFill rotWithShape="1">
            <a:blip r:embed="rId13">
              <a:alphaModFix amt="70000"/>
            </a:blip>
            <a:stretch>
              <a:fillRect/>
            </a:stretch>
          </a:blipFill>
          <a:ln>
            <a:noFill/>
          </a:ln>
        </p:spPr>
      </p:sp>
      <p:sp>
        <p:nvSpPr>
          <p:cNvPr id="196" name="Google Shape;196;p5"/>
          <p:cNvSpPr txBox="1"/>
          <p:nvPr/>
        </p:nvSpPr>
        <p:spPr>
          <a:xfrm>
            <a:off x="9431384" y="3097041"/>
            <a:ext cx="9231900" cy="2776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¿Cómo distinguir entre bromas y burlas? </a:t>
            </a:r>
            <a:endParaRPr sz="2900" i="0" u="none" strike="noStrike" cap="none">
              <a:solidFill>
                <a:srgbClr val="88503F"/>
              </a:solidFill>
              <a:latin typeface="Comic Sans MS"/>
              <a:ea typeface="Comic Sans MS"/>
              <a:cs typeface="Comic Sans MS"/>
              <a:sym typeface="Comic Sans MS"/>
            </a:endParaRPr>
          </a:p>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¿Cuándo se transforma en un problema</a:t>
            </a:r>
            <a:endParaRPr sz="2900">
              <a:latin typeface="Comic Sans MS"/>
              <a:ea typeface="Comic Sans MS"/>
              <a:cs typeface="Comic Sans MS"/>
              <a:sym typeface="Comic Sans MS"/>
            </a:endParaRPr>
          </a:p>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 para la convivencia entre compañeros </a:t>
            </a:r>
            <a:endParaRPr sz="2900" i="0" u="none" strike="noStrike" cap="none">
              <a:solidFill>
                <a:srgbClr val="88503F"/>
              </a:solidFill>
              <a:latin typeface="Comic Sans MS"/>
              <a:ea typeface="Comic Sans MS"/>
              <a:cs typeface="Comic Sans MS"/>
              <a:sym typeface="Comic Sans MS"/>
            </a:endParaRPr>
          </a:p>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y compañeras? </a:t>
            </a:r>
            <a:endParaRPr sz="2900">
              <a:latin typeface="Comic Sans MS"/>
              <a:ea typeface="Comic Sans MS"/>
              <a:cs typeface="Comic Sans MS"/>
              <a:sym typeface="Comic Sans MS"/>
            </a:endParaRPr>
          </a:p>
          <a:p>
            <a:pPr marL="0" marR="0" lvl="0" indent="0" algn="ctr" rtl="0">
              <a:lnSpc>
                <a:spcPct val="23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7" name="Google Shape;197;p5"/>
          <p:cNvSpPr txBox="1"/>
          <p:nvPr/>
        </p:nvSpPr>
        <p:spPr>
          <a:xfrm>
            <a:off x="-95214" y="6550070"/>
            <a:ext cx="9231900" cy="342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¿Qué comportamientos debiesen cambiar las </a:t>
            </a:r>
            <a:endParaRPr sz="2900">
              <a:latin typeface="Comic Sans MS"/>
              <a:ea typeface="Comic Sans MS"/>
              <a:cs typeface="Comic Sans MS"/>
              <a:sym typeface="Comic Sans MS"/>
            </a:endParaRPr>
          </a:p>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y los estudiantes de la escuela Estrella del Sur para evitar este tipo de situaciones? ¿Y las profesoras y profesores? </a:t>
            </a:r>
            <a:endParaRPr sz="2900">
              <a:latin typeface="Comic Sans MS"/>
              <a:ea typeface="Comic Sans MS"/>
              <a:cs typeface="Comic Sans MS"/>
              <a:sym typeface="Comic Sans MS"/>
            </a:endParaRPr>
          </a:p>
          <a:p>
            <a:pPr marL="0" marR="0" lvl="0" indent="0" algn="ctr" rtl="0">
              <a:lnSpc>
                <a:spcPct val="233333"/>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23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8" name="Google Shape;198;p5"/>
          <p:cNvSpPr txBox="1"/>
          <p:nvPr/>
        </p:nvSpPr>
        <p:spPr>
          <a:xfrm>
            <a:off x="9151240" y="5898899"/>
            <a:ext cx="9231900" cy="340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900" i="0" u="none" strike="noStrike" cap="none">
                <a:solidFill>
                  <a:srgbClr val="88503F"/>
                </a:solidFill>
                <a:latin typeface="Comic Sans MS"/>
                <a:ea typeface="Comic Sans MS"/>
                <a:cs typeface="Comic Sans MS"/>
                <a:sym typeface="Comic Sans MS"/>
              </a:rPr>
              <a:t>Si esto sucediera en nuestro colegio Anibal Esquivel, ¿Cuáles crees que serían buenas alternativas para resolver de manera pacífica un conflicto entre estudiantes en el patio del colegio, antes de que se convierta en una pelea o en una discusión?</a:t>
            </a:r>
            <a:endParaRPr sz="1300">
              <a:latin typeface="Comic Sans MS"/>
              <a:ea typeface="Comic Sans MS"/>
              <a:cs typeface="Comic Sans MS"/>
              <a:sym typeface="Comic Sans MS"/>
            </a:endParaRPr>
          </a:p>
          <a:p>
            <a:pPr marL="0" marR="0" lvl="0" indent="0" algn="ctr" rtl="0">
              <a:lnSpc>
                <a:spcPct val="23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202"/>
        <p:cNvGrpSpPr/>
        <p:nvPr/>
      </p:nvGrpSpPr>
      <p:grpSpPr>
        <a:xfrm>
          <a:off x="0" y="0"/>
          <a:ext cx="0" cy="0"/>
          <a:chOff x="0" y="0"/>
          <a:chExt cx="0" cy="0"/>
        </a:xfrm>
      </p:grpSpPr>
      <p:sp>
        <p:nvSpPr>
          <p:cNvPr id="203" name="Google Shape;203;p6"/>
          <p:cNvSpPr/>
          <p:nvPr/>
        </p:nvSpPr>
        <p:spPr>
          <a:xfrm rot="-5400000">
            <a:off x="4607360" y="-2857570"/>
            <a:ext cx="8844819" cy="16002140"/>
          </a:xfrm>
          <a:custGeom>
            <a:avLst/>
            <a:gdLst/>
            <a:ahLst/>
            <a:cxnLst/>
            <a:rect l="l" t="t" r="r" b="b"/>
            <a:pathLst>
              <a:path w="8844819" h="16002140" extrusionOk="0">
                <a:moveTo>
                  <a:pt x="0" y="0"/>
                </a:moveTo>
                <a:lnTo>
                  <a:pt x="8844820" y="0"/>
                </a:lnTo>
                <a:lnTo>
                  <a:pt x="8844820" y="16002140"/>
                </a:lnTo>
                <a:lnTo>
                  <a:pt x="0" y="16002140"/>
                </a:lnTo>
                <a:lnTo>
                  <a:pt x="0" y="0"/>
                </a:lnTo>
                <a:close/>
              </a:path>
            </a:pathLst>
          </a:custGeom>
          <a:blipFill rotWithShape="1">
            <a:blip r:embed="rId3">
              <a:alphaModFix/>
            </a:blip>
            <a:stretch>
              <a:fillRect/>
            </a:stretch>
          </a:blipFill>
          <a:ln>
            <a:noFill/>
          </a:ln>
        </p:spPr>
      </p:sp>
      <p:sp>
        <p:nvSpPr>
          <p:cNvPr id="204" name="Google Shape;204;p6"/>
          <p:cNvSpPr txBox="1"/>
          <p:nvPr/>
        </p:nvSpPr>
        <p:spPr>
          <a:xfrm>
            <a:off x="1517687" y="2490173"/>
            <a:ext cx="15252600" cy="4824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900" i="0" u="none" strike="noStrike" cap="none">
                <a:solidFill>
                  <a:srgbClr val="D86185"/>
                </a:solidFill>
                <a:latin typeface="Comic Sans MS"/>
                <a:ea typeface="Comic Sans MS"/>
                <a:cs typeface="Comic Sans MS"/>
                <a:sym typeface="Comic Sans MS"/>
              </a:rPr>
              <a:t>CADA GRUPO DIBUJA Y PINTA DE MANERA LIBRE </a:t>
            </a:r>
            <a:r>
              <a:rPr lang="en-US" sz="3900">
                <a:solidFill>
                  <a:srgbClr val="D86185"/>
                </a:solidFill>
                <a:latin typeface="Comic Sans MS"/>
                <a:ea typeface="Comic Sans MS"/>
                <a:cs typeface="Comic Sans MS"/>
                <a:sym typeface="Comic Sans MS"/>
              </a:rPr>
              <a:t>¿</a:t>
            </a:r>
            <a:r>
              <a:rPr lang="en-US" sz="3900" i="0" u="none" strike="noStrike" cap="none">
                <a:solidFill>
                  <a:srgbClr val="D86185"/>
                </a:solidFill>
                <a:latin typeface="Comic Sans MS"/>
                <a:ea typeface="Comic Sans MS"/>
                <a:cs typeface="Comic Sans MS"/>
                <a:sym typeface="Comic Sans MS"/>
              </a:rPr>
              <a:t>CÓMO SERÍA LA </a:t>
            </a:r>
            <a:r>
              <a:rPr lang="en-US" sz="3900" i="0" u="none" strike="noStrike" cap="none">
                <a:solidFill>
                  <a:srgbClr val="8C52FF"/>
                </a:solidFill>
                <a:latin typeface="Comic Sans MS"/>
                <a:ea typeface="Comic Sans MS"/>
                <a:cs typeface="Comic Sans MS"/>
                <a:sym typeface="Comic Sans MS"/>
              </a:rPr>
              <a:t>“PATRULLA DE LOS RECREOS”?</a:t>
            </a:r>
            <a:r>
              <a:rPr lang="en-US" sz="3900" i="0" u="none" strike="noStrike" cap="none">
                <a:solidFill>
                  <a:srgbClr val="D86185"/>
                </a:solidFill>
                <a:latin typeface="Comic Sans MS"/>
                <a:ea typeface="Comic Sans MS"/>
                <a:cs typeface="Comic Sans MS"/>
                <a:sym typeface="Comic Sans MS"/>
              </a:rPr>
              <a:t>, QUIENES </a:t>
            </a:r>
            <a:r>
              <a:rPr lang="en-US" sz="3900">
                <a:solidFill>
                  <a:srgbClr val="D86185"/>
                </a:solidFill>
                <a:latin typeface="Comic Sans MS"/>
                <a:ea typeface="Comic Sans MS"/>
                <a:cs typeface="Comic Sans MS"/>
                <a:sym typeface="Comic Sans MS"/>
              </a:rPr>
              <a:t>SE </a:t>
            </a:r>
            <a:r>
              <a:rPr lang="en-US" sz="3900" i="0" u="none" strike="noStrike" cap="none">
                <a:solidFill>
                  <a:srgbClr val="D86185"/>
                </a:solidFill>
                <a:latin typeface="Comic Sans MS"/>
                <a:ea typeface="Comic Sans MS"/>
                <a:cs typeface="Comic Sans MS"/>
                <a:sym typeface="Comic Sans MS"/>
              </a:rPr>
              <a:t>ASEGUR</a:t>
            </a:r>
            <a:r>
              <a:rPr lang="en-US" sz="3900">
                <a:solidFill>
                  <a:srgbClr val="D86185"/>
                </a:solidFill>
                <a:latin typeface="Comic Sans MS"/>
                <a:ea typeface="Comic Sans MS"/>
                <a:cs typeface="Comic Sans MS"/>
                <a:sym typeface="Comic Sans MS"/>
              </a:rPr>
              <a:t>EN QUE</a:t>
            </a:r>
            <a:r>
              <a:rPr lang="en-US" sz="3900" i="0" u="none" strike="noStrike" cap="none">
                <a:solidFill>
                  <a:srgbClr val="D86185"/>
                </a:solidFill>
                <a:latin typeface="Comic Sans MS"/>
                <a:ea typeface="Comic Sans MS"/>
                <a:cs typeface="Comic Sans MS"/>
                <a:sym typeface="Comic Sans MS"/>
              </a:rPr>
              <a:t> NUESTRO COLEGIO UN ESPACIO EDUCATIVO CON BUENA CONVIVENCIA Y LIBRE DE VIOLENCIA</a:t>
            </a:r>
            <a:r>
              <a:rPr lang="en-US" sz="5500" i="0" u="none" strike="noStrike" cap="none">
                <a:solidFill>
                  <a:srgbClr val="D86185"/>
                </a:solidFill>
                <a:latin typeface="Comic Sans MS"/>
                <a:ea typeface="Comic Sans MS"/>
                <a:cs typeface="Comic Sans MS"/>
                <a:sym typeface="Comic Sans MS"/>
              </a:rPr>
              <a:t>. </a:t>
            </a:r>
            <a:endParaRPr>
              <a:latin typeface="Comic Sans MS"/>
              <a:ea typeface="Comic Sans MS"/>
              <a:cs typeface="Comic Sans MS"/>
              <a:sym typeface="Comic Sans MS"/>
            </a:endParaRPr>
          </a:p>
          <a:p>
            <a:pPr marL="0" marR="0" lvl="0" indent="0" algn="ctr" rtl="0">
              <a:lnSpc>
                <a:spcPct val="56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5" name="Google Shape;205;p6"/>
          <p:cNvSpPr/>
          <p:nvPr/>
        </p:nvSpPr>
        <p:spPr>
          <a:xfrm>
            <a:off x="12815263" y="9249721"/>
            <a:ext cx="1129710" cy="1037279"/>
          </a:xfrm>
          <a:custGeom>
            <a:avLst/>
            <a:gdLst/>
            <a:ahLst/>
            <a:cxnLst/>
            <a:rect l="l" t="t" r="r" b="b"/>
            <a:pathLst>
              <a:path w="1129710" h="1037279" extrusionOk="0">
                <a:moveTo>
                  <a:pt x="0" y="0"/>
                </a:moveTo>
                <a:lnTo>
                  <a:pt x="1129710" y="0"/>
                </a:lnTo>
                <a:lnTo>
                  <a:pt x="1129710" y="1037279"/>
                </a:lnTo>
                <a:lnTo>
                  <a:pt x="0" y="1037279"/>
                </a:lnTo>
                <a:lnTo>
                  <a:pt x="0" y="0"/>
                </a:lnTo>
                <a:close/>
              </a:path>
            </a:pathLst>
          </a:custGeom>
          <a:blipFill rotWithShape="1">
            <a:blip r:embed="rId4">
              <a:alphaModFix/>
            </a:blip>
            <a:stretch>
              <a:fillRect/>
            </a:stretch>
          </a:blipFill>
          <a:ln>
            <a:noFill/>
          </a:ln>
        </p:spPr>
      </p:sp>
      <p:sp>
        <p:nvSpPr>
          <p:cNvPr id="206" name="Google Shape;206;p6"/>
          <p:cNvSpPr/>
          <p:nvPr/>
        </p:nvSpPr>
        <p:spPr>
          <a:xfrm>
            <a:off x="4943795" y="178787"/>
            <a:ext cx="1196024" cy="1037279"/>
          </a:xfrm>
          <a:custGeom>
            <a:avLst/>
            <a:gdLst/>
            <a:ahLst/>
            <a:cxnLst/>
            <a:rect l="l" t="t" r="r" b="b"/>
            <a:pathLst>
              <a:path w="1196024" h="1037279" extrusionOk="0">
                <a:moveTo>
                  <a:pt x="0" y="0"/>
                </a:moveTo>
                <a:lnTo>
                  <a:pt x="1196024" y="0"/>
                </a:lnTo>
                <a:lnTo>
                  <a:pt x="1196024" y="1037279"/>
                </a:lnTo>
                <a:lnTo>
                  <a:pt x="0" y="1037279"/>
                </a:lnTo>
                <a:lnTo>
                  <a:pt x="0" y="0"/>
                </a:lnTo>
                <a:close/>
              </a:path>
            </a:pathLst>
          </a:custGeom>
          <a:blipFill rotWithShape="1">
            <a:blip r:embed="rId5">
              <a:alphaModFix/>
            </a:blip>
            <a:stretch>
              <a:fillRect/>
            </a:stretch>
          </a:blipFill>
          <a:ln>
            <a:noFill/>
          </a:ln>
        </p:spPr>
      </p:sp>
      <p:sp>
        <p:nvSpPr>
          <p:cNvPr id="207" name="Google Shape;207;p6"/>
          <p:cNvSpPr/>
          <p:nvPr/>
        </p:nvSpPr>
        <p:spPr>
          <a:xfrm>
            <a:off x="17250721" y="9145993"/>
            <a:ext cx="1037279" cy="1141007"/>
          </a:xfrm>
          <a:custGeom>
            <a:avLst/>
            <a:gdLst/>
            <a:ahLst/>
            <a:cxnLst/>
            <a:rect l="l" t="t" r="r" b="b"/>
            <a:pathLst>
              <a:path w="1037279" h="1141007" extrusionOk="0">
                <a:moveTo>
                  <a:pt x="0" y="0"/>
                </a:moveTo>
                <a:lnTo>
                  <a:pt x="1037279" y="0"/>
                </a:lnTo>
                <a:lnTo>
                  <a:pt x="1037279" y="1141007"/>
                </a:lnTo>
                <a:lnTo>
                  <a:pt x="0" y="1141007"/>
                </a:lnTo>
                <a:lnTo>
                  <a:pt x="0" y="0"/>
                </a:lnTo>
                <a:close/>
              </a:path>
            </a:pathLst>
          </a:custGeom>
          <a:blipFill rotWithShape="1">
            <a:blip r:embed="rId6">
              <a:alphaModFix/>
            </a:blip>
            <a:stretch>
              <a:fillRect/>
            </a:stretch>
          </a:blipFill>
          <a:ln>
            <a:noFill/>
          </a:ln>
        </p:spPr>
      </p:sp>
      <p:sp>
        <p:nvSpPr>
          <p:cNvPr id="208" name="Google Shape;208;p6"/>
          <p:cNvSpPr/>
          <p:nvPr/>
        </p:nvSpPr>
        <p:spPr>
          <a:xfrm>
            <a:off x="47328" y="4083085"/>
            <a:ext cx="1037279" cy="1060415"/>
          </a:xfrm>
          <a:custGeom>
            <a:avLst/>
            <a:gdLst/>
            <a:ahLst/>
            <a:cxnLst/>
            <a:rect l="l" t="t" r="r" b="b"/>
            <a:pathLst>
              <a:path w="1037279" h="1060415" extrusionOk="0">
                <a:moveTo>
                  <a:pt x="0" y="0"/>
                </a:moveTo>
                <a:lnTo>
                  <a:pt x="1037279" y="0"/>
                </a:lnTo>
                <a:lnTo>
                  <a:pt x="1037279" y="1060415"/>
                </a:lnTo>
                <a:lnTo>
                  <a:pt x="0" y="1060415"/>
                </a:lnTo>
                <a:lnTo>
                  <a:pt x="0" y="0"/>
                </a:lnTo>
                <a:close/>
              </a:path>
            </a:pathLst>
          </a:custGeom>
          <a:blipFill rotWithShape="1">
            <a:blip r:embed="rId7">
              <a:alphaModFix/>
            </a:blip>
            <a:stretch>
              <a:fillRect/>
            </a:stretch>
          </a:blipFill>
          <a:ln>
            <a:noFill/>
          </a:ln>
        </p:spPr>
      </p:sp>
      <p:sp>
        <p:nvSpPr>
          <p:cNvPr id="209" name="Google Shape;209;p6"/>
          <p:cNvSpPr/>
          <p:nvPr/>
        </p:nvSpPr>
        <p:spPr>
          <a:xfrm>
            <a:off x="15563677" y="1360510"/>
            <a:ext cx="1150208" cy="1037279"/>
          </a:xfrm>
          <a:custGeom>
            <a:avLst/>
            <a:gdLst/>
            <a:ahLst/>
            <a:cxnLst/>
            <a:rect l="l" t="t" r="r" b="b"/>
            <a:pathLst>
              <a:path w="1150208" h="1037279" extrusionOk="0">
                <a:moveTo>
                  <a:pt x="0" y="0"/>
                </a:moveTo>
                <a:lnTo>
                  <a:pt x="1150209" y="0"/>
                </a:lnTo>
                <a:lnTo>
                  <a:pt x="1150209" y="1037279"/>
                </a:lnTo>
                <a:lnTo>
                  <a:pt x="0" y="1037279"/>
                </a:lnTo>
                <a:lnTo>
                  <a:pt x="0" y="0"/>
                </a:lnTo>
                <a:close/>
              </a:path>
            </a:pathLst>
          </a:custGeom>
          <a:blipFill rotWithShape="1">
            <a:blip r:embed="rId8">
              <a:alphaModFix/>
            </a:blip>
            <a:stretch>
              <a:fillRect/>
            </a:stretch>
          </a:blipFill>
          <a:ln>
            <a:noFill/>
          </a:ln>
        </p:spPr>
      </p:sp>
      <p:sp>
        <p:nvSpPr>
          <p:cNvPr id="210" name="Google Shape;210;p6"/>
          <p:cNvSpPr/>
          <p:nvPr/>
        </p:nvSpPr>
        <p:spPr>
          <a:xfrm flipH="1">
            <a:off x="0" y="0"/>
            <a:ext cx="1084607" cy="1037279"/>
          </a:xfrm>
          <a:custGeom>
            <a:avLst/>
            <a:gdLst/>
            <a:ahLst/>
            <a:cxnLst/>
            <a:rect l="l" t="t" r="r" b="b"/>
            <a:pathLst>
              <a:path w="1084607" h="1037279" extrusionOk="0">
                <a:moveTo>
                  <a:pt x="1084607" y="0"/>
                </a:moveTo>
                <a:lnTo>
                  <a:pt x="0" y="0"/>
                </a:lnTo>
                <a:lnTo>
                  <a:pt x="0" y="1037279"/>
                </a:lnTo>
                <a:lnTo>
                  <a:pt x="1084607" y="1037279"/>
                </a:lnTo>
                <a:lnTo>
                  <a:pt x="1084607" y="0"/>
                </a:lnTo>
                <a:close/>
              </a:path>
            </a:pathLst>
          </a:custGeom>
          <a:blipFill rotWithShape="1">
            <a:blip r:embed="rId9">
              <a:alphaModFix/>
            </a:blip>
            <a:stretch>
              <a:fillRect/>
            </a:stretch>
          </a:blipFill>
          <a:ln>
            <a:noFill/>
          </a:ln>
        </p:spPr>
      </p:sp>
      <p:sp>
        <p:nvSpPr>
          <p:cNvPr id="211" name="Google Shape;211;p6"/>
          <p:cNvSpPr/>
          <p:nvPr/>
        </p:nvSpPr>
        <p:spPr>
          <a:xfrm>
            <a:off x="16713886" y="5143500"/>
            <a:ext cx="1090829" cy="1037279"/>
          </a:xfrm>
          <a:custGeom>
            <a:avLst/>
            <a:gdLst/>
            <a:ahLst/>
            <a:cxnLst/>
            <a:rect l="l" t="t" r="r" b="b"/>
            <a:pathLst>
              <a:path w="1090829" h="1037279" extrusionOk="0">
                <a:moveTo>
                  <a:pt x="0" y="0"/>
                </a:moveTo>
                <a:lnTo>
                  <a:pt x="1090828" y="0"/>
                </a:lnTo>
                <a:lnTo>
                  <a:pt x="1090828" y="1037279"/>
                </a:lnTo>
                <a:lnTo>
                  <a:pt x="0" y="1037279"/>
                </a:lnTo>
                <a:lnTo>
                  <a:pt x="0" y="0"/>
                </a:lnTo>
                <a:close/>
              </a:path>
            </a:pathLst>
          </a:custGeom>
          <a:blipFill rotWithShape="1">
            <a:blip r:embed="rId10">
              <a:alphaModFix/>
            </a:blip>
            <a:stretch>
              <a:fillRect/>
            </a:stretch>
          </a:blipFill>
          <a:ln>
            <a:noFill/>
          </a:ln>
        </p:spPr>
      </p:sp>
      <p:sp>
        <p:nvSpPr>
          <p:cNvPr id="212" name="Google Shape;212;p6"/>
          <p:cNvSpPr/>
          <p:nvPr/>
        </p:nvSpPr>
        <p:spPr>
          <a:xfrm>
            <a:off x="17030840" y="178787"/>
            <a:ext cx="1037279" cy="1084607"/>
          </a:xfrm>
          <a:custGeom>
            <a:avLst/>
            <a:gdLst/>
            <a:ahLst/>
            <a:cxnLst/>
            <a:rect l="l" t="t" r="r" b="b"/>
            <a:pathLst>
              <a:path w="1037279" h="1084607" extrusionOk="0">
                <a:moveTo>
                  <a:pt x="0" y="0"/>
                </a:moveTo>
                <a:lnTo>
                  <a:pt x="1037279" y="0"/>
                </a:lnTo>
                <a:lnTo>
                  <a:pt x="1037279" y="1084607"/>
                </a:lnTo>
                <a:lnTo>
                  <a:pt x="0" y="1084607"/>
                </a:lnTo>
                <a:lnTo>
                  <a:pt x="0" y="0"/>
                </a:lnTo>
                <a:close/>
              </a:path>
            </a:pathLst>
          </a:custGeom>
          <a:blipFill rotWithShape="1">
            <a:blip r:embed="rId11">
              <a:alphaModFix/>
            </a:blip>
            <a:stretch>
              <a:fillRect/>
            </a:stretch>
          </a:blipFill>
          <a:ln>
            <a:noFill/>
          </a:ln>
        </p:spPr>
      </p:sp>
      <p:sp>
        <p:nvSpPr>
          <p:cNvPr id="213" name="Google Shape;213;p6"/>
          <p:cNvSpPr/>
          <p:nvPr/>
        </p:nvSpPr>
        <p:spPr>
          <a:xfrm>
            <a:off x="4630641" y="9258300"/>
            <a:ext cx="1070363" cy="1037279"/>
          </a:xfrm>
          <a:custGeom>
            <a:avLst/>
            <a:gdLst/>
            <a:ahLst/>
            <a:cxnLst/>
            <a:rect l="l" t="t" r="r" b="b"/>
            <a:pathLst>
              <a:path w="1070363" h="1037279" extrusionOk="0">
                <a:moveTo>
                  <a:pt x="0" y="0"/>
                </a:moveTo>
                <a:lnTo>
                  <a:pt x="1070362" y="0"/>
                </a:lnTo>
                <a:lnTo>
                  <a:pt x="1070362" y="1037279"/>
                </a:lnTo>
                <a:lnTo>
                  <a:pt x="0" y="1037279"/>
                </a:lnTo>
                <a:lnTo>
                  <a:pt x="0" y="0"/>
                </a:lnTo>
                <a:close/>
              </a:path>
            </a:pathLst>
          </a:custGeom>
          <a:blipFill rotWithShape="1">
            <a:blip r:embed="rId12">
              <a:alphaModFix/>
            </a:blip>
            <a:stretch>
              <a:fillRect/>
            </a:stretch>
          </a:blipFill>
          <a:ln>
            <a:noFill/>
          </a:ln>
        </p:spPr>
      </p:sp>
      <p:sp>
        <p:nvSpPr>
          <p:cNvPr id="214" name="Google Shape;214;p6"/>
          <p:cNvSpPr/>
          <p:nvPr/>
        </p:nvSpPr>
        <p:spPr>
          <a:xfrm>
            <a:off x="8429240" y="9258300"/>
            <a:ext cx="1201060" cy="1037279"/>
          </a:xfrm>
          <a:custGeom>
            <a:avLst/>
            <a:gdLst/>
            <a:ahLst/>
            <a:cxnLst/>
            <a:rect l="l" t="t" r="r" b="b"/>
            <a:pathLst>
              <a:path w="1201060" h="1037279" extrusionOk="0">
                <a:moveTo>
                  <a:pt x="0" y="0"/>
                </a:moveTo>
                <a:lnTo>
                  <a:pt x="1201060" y="0"/>
                </a:lnTo>
                <a:lnTo>
                  <a:pt x="1201060" y="1037279"/>
                </a:lnTo>
                <a:lnTo>
                  <a:pt x="0" y="1037279"/>
                </a:lnTo>
                <a:lnTo>
                  <a:pt x="0" y="0"/>
                </a:lnTo>
                <a:close/>
              </a:path>
            </a:pathLst>
          </a:custGeom>
          <a:blipFill rotWithShape="1">
            <a:blip r:embed="rId13">
              <a:alphaModFix/>
            </a:blip>
            <a:stretch>
              <a:fillRect/>
            </a:stretch>
          </a:blipFill>
          <a:ln>
            <a:noFill/>
          </a:ln>
        </p:spPr>
      </p:sp>
      <p:sp>
        <p:nvSpPr>
          <p:cNvPr id="215" name="Google Shape;215;p6"/>
          <p:cNvSpPr/>
          <p:nvPr/>
        </p:nvSpPr>
        <p:spPr>
          <a:xfrm>
            <a:off x="1523611" y="1245640"/>
            <a:ext cx="1037279" cy="1099236"/>
          </a:xfrm>
          <a:custGeom>
            <a:avLst/>
            <a:gdLst/>
            <a:ahLst/>
            <a:cxnLst/>
            <a:rect l="l" t="t" r="r" b="b"/>
            <a:pathLst>
              <a:path w="1037279" h="1099236" extrusionOk="0">
                <a:moveTo>
                  <a:pt x="0" y="0"/>
                </a:moveTo>
                <a:lnTo>
                  <a:pt x="1037279" y="0"/>
                </a:lnTo>
                <a:lnTo>
                  <a:pt x="1037279" y="1099236"/>
                </a:lnTo>
                <a:lnTo>
                  <a:pt x="0" y="1099236"/>
                </a:lnTo>
                <a:lnTo>
                  <a:pt x="0" y="0"/>
                </a:lnTo>
                <a:close/>
              </a:path>
            </a:pathLst>
          </a:custGeom>
          <a:blipFill rotWithShape="1">
            <a:blip r:embed="rId14">
              <a:alphaModFix/>
            </a:blip>
            <a:stretch>
              <a:fillRect/>
            </a:stretch>
          </a:blipFill>
          <a:ln>
            <a:noFill/>
          </a:ln>
        </p:spPr>
      </p:sp>
      <p:sp>
        <p:nvSpPr>
          <p:cNvPr id="216" name="Google Shape;216;p6"/>
          <p:cNvSpPr/>
          <p:nvPr/>
        </p:nvSpPr>
        <p:spPr>
          <a:xfrm>
            <a:off x="11777984" y="0"/>
            <a:ext cx="1037279" cy="1245640"/>
          </a:xfrm>
          <a:custGeom>
            <a:avLst/>
            <a:gdLst/>
            <a:ahLst/>
            <a:cxnLst/>
            <a:rect l="l" t="t" r="r" b="b"/>
            <a:pathLst>
              <a:path w="1037279" h="1245640" extrusionOk="0">
                <a:moveTo>
                  <a:pt x="0" y="0"/>
                </a:moveTo>
                <a:lnTo>
                  <a:pt x="1037279" y="0"/>
                </a:lnTo>
                <a:lnTo>
                  <a:pt x="1037279" y="1245640"/>
                </a:lnTo>
                <a:lnTo>
                  <a:pt x="0" y="1245640"/>
                </a:lnTo>
                <a:lnTo>
                  <a:pt x="0" y="0"/>
                </a:lnTo>
                <a:close/>
              </a:path>
            </a:pathLst>
          </a:custGeom>
          <a:blipFill rotWithShape="1">
            <a:blip r:embed="rId15">
              <a:alphaModFix/>
            </a:blip>
            <a:stretch>
              <a:fillRect/>
            </a:stretch>
          </a:blipFill>
          <a:ln>
            <a:noFill/>
          </a:ln>
        </p:spPr>
      </p:sp>
      <p:sp>
        <p:nvSpPr>
          <p:cNvPr id="217" name="Google Shape;217;p6"/>
          <p:cNvSpPr/>
          <p:nvPr/>
        </p:nvSpPr>
        <p:spPr>
          <a:xfrm>
            <a:off x="47328" y="8406802"/>
            <a:ext cx="1037279" cy="1702995"/>
          </a:xfrm>
          <a:custGeom>
            <a:avLst/>
            <a:gdLst/>
            <a:ahLst/>
            <a:cxnLst/>
            <a:rect l="l" t="t" r="r" b="b"/>
            <a:pathLst>
              <a:path w="1037279" h="1702995" extrusionOk="0">
                <a:moveTo>
                  <a:pt x="0" y="0"/>
                </a:moveTo>
                <a:lnTo>
                  <a:pt x="1037279" y="0"/>
                </a:lnTo>
                <a:lnTo>
                  <a:pt x="1037279" y="1702996"/>
                </a:lnTo>
                <a:lnTo>
                  <a:pt x="0" y="1702996"/>
                </a:lnTo>
                <a:lnTo>
                  <a:pt x="0" y="0"/>
                </a:lnTo>
                <a:close/>
              </a:path>
            </a:pathLst>
          </a:custGeom>
          <a:blipFill rotWithShape="1">
            <a:blip r:embed="rId16">
              <a:alphaModFix/>
            </a:blip>
            <a:stretch>
              <a:fillRect/>
            </a:stretch>
          </a:blipFill>
          <a:ln>
            <a:noFill/>
          </a:ln>
        </p:spPr>
      </p:sp>
      <p:sp>
        <p:nvSpPr>
          <p:cNvPr id="218" name="Google Shape;218;p6"/>
          <p:cNvSpPr/>
          <p:nvPr/>
        </p:nvSpPr>
        <p:spPr>
          <a:xfrm>
            <a:off x="15045038" y="8988622"/>
            <a:ext cx="1037279" cy="1041064"/>
          </a:xfrm>
          <a:custGeom>
            <a:avLst/>
            <a:gdLst/>
            <a:ahLst/>
            <a:cxnLst/>
            <a:rect l="l" t="t" r="r" b="b"/>
            <a:pathLst>
              <a:path w="1037279" h="1041064" extrusionOk="0">
                <a:moveTo>
                  <a:pt x="0" y="0"/>
                </a:moveTo>
                <a:lnTo>
                  <a:pt x="1037279" y="0"/>
                </a:lnTo>
                <a:lnTo>
                  <a:pt x="1037279" y="1041064"/>
                </a:lnTo>
                <a:lnTo>
                  <a:pt x="0" y="1041064"/>
                </a:lnTo>
                <a:lnTo>
                  <a:pt x="0" y="0"/>
                </a:lnTo>
                <a:close/>
              </a:path>
            </a:pathLst>
          </a:custGeom>
          <a:blipFill rotWithShape="1">
            <a:blip r:embed="rId17">
              <a:alphaModFix/>
            </a:blip>
            <a:stretch>
              <a:fillRect/>
            </a:stretch>
          </a:blipFill>
          <a:ln>
            <a:noFill/>
          </a:ln>
        </p:spPr>
      </p:sp>
      <p:sp>
        <p:nvSpPr>
          <p:cNvPr id="219" name="Google Shape;219;p6"/>
          <p:cNvSpPr/>
          <p:nvPr/>
        </p:nvSpPr>
        <p:spPr>
          <a:xfrm>
            <a:off x="2042251" y="6457988"/>
            <a:ext cx="1581800" cy="2295489"/>
          </a:xfrm>
          <a:custGeom>
            <a:avLst/>
            <a:gdLst/>
            <a:ahLst/>
            <a:cxnLst/>
            <a:rect l="l" t="t" r="r" b="b"/>
            <a:pathLst>
              <a:path w="1581800" h="2295489" extrusionOk="0">
                <a:moveTo>
                  <a:pt x="0" y="0"/>
                </a:moveTo>
                <a:lnTo>
                  <a:pt x="1581800" y="0"/>
                </a:lnTo>
                <a:lnTo>
                  <a:pt x="1581800" y="2295489"/>
                </a:lnTo>
                <a:lnTo>
                  <a:pt x="0" y="2295489"/>
                </a:lnTo>
                <a:lnTo>
                  <a:pt x="0" y="0"/>
                </a:lnTo>
                <a:close/>
              </a:path>
            </a:pathLst>
          </a:custGeom>
          <a:blipFill rotWithShape="1">
            <a:blip r:embed="rId18">
              <a:alphaModFix/>
            </a:blip>
            <a:stretch>
              <a:fillRect/>
            </a:stretch>
          </a:blipFill>
          <a:ln>
            <a:noFill/>
          </a:ln>
        </p:spPr>
      </p:sp>
      <p:sp>
        <p:nvSpPr>
          <p:cNvPr id="220" name="Google Shape;220;p6"/>
          <p:cNvSpPr/>
          <p:nvPr/>
        </p:nvSpPr>
        <p:spPr>
          <a:xfrm>
            <a:off x="4807251" y="6457988"/>
            <a:ext cx="1469113" cy="2295489"/>
          </a:xfrm>
          <a:custGeom>
            <a:avLst/>
            <a:gdLst/>
            <a:ahLst/>
            <a:cxnLst/>
            <a:rect l="l" t="t" r="r" b="b"/>
            <a:pathLst>
              <a:path w="1469113" h="2295489" extrusionOk="0">
                <a:moveTo>
                  <a:pt x="0" y="0"/>
                </a:moveTo>
                <a:lnTo>
                  <a:pt x="1469113" y="0"/>
                </a:lnTo>
                <a:lnTo>
                  <a:pt x="1469113" y="2295489"/>
                </a:lnTo>
                <a:lnTo>
                  <a:pt x="0" y="2295489"/>
                </a:lnTo>
                <a:lnTo>
                  <a:pt x="0" y="0"/>
                </a:lnTo>
                <a:close/>
              </a:path>
            </a:pathLst>
          </a:custGeom>
          <a:blipFill rotWithShape="1">
            <a:blip r:embed="rId19">
              <a:alphaModFix/>
            </a:blip>
            <a:stretch>
              <a:fillRect/>
            </a:stretch>
          </a:blipFill>
          <a:ln>
            <a:noFill/>
          </a:ln>
        </p:spPr>
      </p:sp>
      <p:sp>
        <p:nvSpPr>
          <p:cNvPr id="221" name="Google Shape;221;p6"/>
          <p:cNvSpPr/>
          <p:nvPr/>
        </p:nvSpPr>
        <p:spPr>
          <a:xfrm>
            <a:off x="14901845" y="6457988"/>
            <a:ext cx="1343904" cy="2295489"/>
          </a:xfrm>
          <a:custGeom>
            <a:avLst/>
            <a:gdLst/>
            <a:ahLst/>
            <a:cxnLst/>
            <a:rect l="l" t="t" r="r" b="b"/>
            <a:pathLst>
              <a:path w="1343904" h="2295489" extrusionOk="0">
                <a:moveTo>
                  <a:pt x="0" y="0"/>
                </a:moveTo>
                <a:lnTo>
                  <a:pt x="1343904" y="0"/>
                </a:lnTo>
                <a:lnTo>
                  <a:pt x="1343904" y="2295489"/>
                </a:lnTo>
                <a:lnTo>
                  <a:pt x="0" y="2295489"/>
                </a:lnTo>
                <a:lnTo>
                  <a:pt x="0" y="0"/>
                </a:lnTo>
                <a:close/>
              </a:path>
            </a:pathLst>
          </a:custGeom>
          <a:blipFill rotWithShape="1">
            <a:blip r:embed="rId20">
              <a:alphaModFix/>
            </a:blip>
            <a:stretch>
              <a:fillRect/>
            </a:stretch>
          </a:blipFill>
          <a:ln>
            <a:noFill/>
          </a:ln>
        </p:spPr>
      </p:sp>
      <p:sp>
        <p:nvSpPr>
          <p:cNvPr id="222" name="Google Shape;222;p6"/>
          <p:cNvSpPr/>
          <p:nvPr/>
        </p:nvSpPr>
        <p:spPr>
          <a:xfrm>
            <a:off x="9986668" y="6516159"/>
            <a:ext cx="1334255" cy="2237318"/>
          </a:xfrm>
          <a:custGeom>
            <a:avLst/>
            <a:gdLst/>
            <a:ahLst/>
            <a:cxnLst/>
            <a:rect l="l" t="t" r="r" b="b"/>
            <a:pathLst>
              <a:path w="1334255" h="2237318" extrusionOk="0">
                <a:moveTo>
                  <a:pt x="0" y="0"/>
                </a:moveTo>
                <a:lnTo>
                  <a:pt x="1334255" y="0"/>
                </a:lnTo>
                <a:lnTo>
                  <a:pt x="1334255" y="2237318"/>
                </a:lnTo>
                <a:lnTo>
                  <a:pt x="0" y="2237318"/>
                </a:lnTo>
                <a:lnTo>
                  <a:pt x="0" y="0"/>
                </a:lnTo>
                <a:close/>
              </a:path>
            </a:pathLst>
          </a:custGeom>
          <a:blipFill rotWithShape="1">
            <a:blip r:embed="rId21">
              <a:alphaModFix/>
            </a:blip>
            <a:stretch>
              <a:fillRect/>
            </a:stretch>
          </a:blipFill>
          <a:ln>
            <a:noFill/>
          </a:ln>
        </p:spPr>
      </p:sp>
      <p:sp>
        <p:nvSpPr>
          <p:cNvPr id="223" name="Google Shape;223;p6"/>
          <p:cNvSpPr/>
          <p:nvPr/>
        </p:nvSpPr>
        <p:spPr>
          <a:xfrm>
            <a:off x="12504123" y="6457988"/>
            <a:ext cx="1214522" cy="2295489"/>
          </a:xfrm>
          <a:custGeom>
            <a:avLst/>
            <a:gdLst/>
            <a:ahLst/>
            <a:cxnLst/>
            <a:rect l="l" t="t" r="r" b="b"/>
            <a:pathLst>
              <a:path w="1214522" h="2295489" extrusionOk="0">
                <a:moveTo>
                  <a:pt x="0" y="0"/>
                </a:moveTo>
                <a:lnTo>
                  <a:pt x="1214522" y="0"/>
                </a:lnTo>
                <a:lnTo>
                  <a:pt x="1214522" y="2295489"/>
                </a:lnTo>
                <a:lnTo>
                  <a:pt x="0" y="2295489"/>
                </a:lnTo>
                <a:lnTo>
                  <a:pt x="0" y="0"/>
                </a:lnTo>
                <a:close/>
              </a:path>
            </a:pathLst>
          </a:custGeom>
          <a:blipFill rotWithShape="1">
            <a:blip r:embed="rId22">
              <a:alphaModFix/>
            </a:blip>
            <a:stretch>
              <a:fillRect/>
            </a:stretch>
          </a:blipFill>
          <a:ln>
            <a:noFill/>
          </a:ln>
        </p:spPr>
      </p:sp>
      <p:sp>
        <p:nvSpPr>
          <p:cNvPr id="224" name="Google Shape;224;p6"/>
          <p:cNvSpPr/>
          <p:nvPr/>
        </p:nvSpPr>
        <p:spPr>
          <a:xfrm>
            <a:off x="7459564" y="6457988"/>
            <a:ext cx="1343904" cy="2295489"/>
          </a:xfrm>
          <a:custGeom>
            <a:avLst/>
            <a:gdLst/>
            <a:ahLst/>
            <a:cxnLst/>
            <a:rect l="l" t="t" r="r" b="b"/>
            <a:pathLst>
              <a:path w="1343904" h="2295489" extrusionOk="0">
                <a:moveTo>
                  <a:pt x="0" y="0"/>
                </a:moveTo>
                <a:lnTo>
                  <a:pt x="1343904" y="0"/>
                </a:lnTo>
                <a:lnTo>
                  <a:pt x="1343904" y="2295489"/>
                </a:lnTo>
                <a:lnTo>
                  <a:pt x="0" y="2295489"/>
                </a:lnTo>
                <a:lnTo>
                  <a:pt x="0" y="0"/>
                </a:lnTo>
                <a:close/>
              </a:path>
            </a:pathLst>
          </a:custGeom>
          <a:blipFill rotWithShape="1">
            <a:blip r:embed="rId23">
              <a:alphaModFix/>
            </a:blip>
            <a:stretch>
              <a:fillRect/>
            </a:stretch>
          </a:blipFill>
          <a:ln>
            <a:noFill/>
          </a:ln>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228"/>
        <p:cNvGrpSpPr/>
        <p:nvPr/>
      </p:nvGrpSpPr>
      <p:grpSpPr>
        <a:xfrm>
          <a:off x="0" y="0"/>
          <a:ext cx="0" cy="0"/>
          <a:chOff x="0" y="0"/>
          <a:chExt cx="0" cy="0"/>
        </a:xfrm>
      </p:grpSpPr>
      <p:sp>
        <p:nvSpPr>
          <p:cNvPr id="229" name="Google Shape;229;p7"/>
          <p:cNvSpPr/>
          <p:nvPr/>
        </p:nvSpPr>
        <p:spPr>
          <a:xfrm rot="-5400000">
            <a:off x="1176621" y="-2491382"/>
            <a:ext cx="8365113" cy="15134250"/>
          </a:xfrm>
          <a:custGeom>
            <a:avLst/>
            <a:gdLst/>
            <a:ahLst/>
            <a:cxnLst/>
            <a:rect l="l" t="t" r="r" b="b"/>
            <a:pathLst>
              <a:path w="8365113" h="15134250" extrusionOk="0">
                <a:moveTo>
                  <a:pt x="0" y="0"/>
                </a:moveTo>
                <a:lnTo>
                  <a:pt x="8365113" y="0"/>
                </a:lnTo>
                <a:lnTo>
                  <a:pt x="8365113" y="15134251"/>
                </a:lnTo>
                <a:lnTo>
                  <a:pt x="0" y="15134251"/>
                </a:lnTo>
                <a:lnTo>
                  <a:pt x="0" y="0"/>
                </a:lnTo>
                <a:close/>
              </a:path>
            </a:pathLst>
          </a:custGeom>
          <a:blipFill rotWithShape="1">
            <a:blip r:embed="rId3">
              <a:alphaModFix/>
            </a:blip>
            <a:stretch>
              <a:fillRect/>
            </a:stretch>
          </a:blipFill>
          <a:ln>
            <a:noFill/>
          </a:ln>
        </p:spPr>
      </p:sp>
      <p:sp>
        <p:nvSpPr>
          <p:cNvPr id="230" name="Google Shape;230;p7"/>
          <p:cNvSpPr txBox="1"/>
          <p:nvPr/>
        </p:nvSpPr>
        <p:spPr>
          <a:xfrm>
            <a:off x="1594275" y="1899775"/>
            <a:ext cx="9399600" cy="5384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300" i="0" u="none" strike="noStrike" cap="none">
                <a:solidFill>
                  <a:srgbClr val="D86185"/>
                </a:solidFill>
                <a:latin typeface="Comic Sans MS"/>
                <a:ea typeface="Comic Sans MS"/>
                <a:cs typeface="Comic Sans MS"/>
                <a:sym typeface="Comic Sans MS"/>
              </a:rPr>
              <a:t>TODOS LOS GRUPOS PEGARÁN SUS DIBUJOS REALIZADOS EN EL PAPELÓGRAFO ENTREGADO AL CURSO.</a:t>
            </a:r>
            <a:endParaRPr sz="5300">
              <a:latin typeface="Comic Sans MS"/>
              <a:ea typeface="Comic Sans MS"/>
              <a:cs typeface="Comic Sans MS"/>
              <a:sym typeface="Comic Sans MS"/>
            </a:endParaRPr>
          </a:p>
        </p:txBody>
      </p:sp>
      <p:sp>
        <p:nvSpPr>
          <p:cNvPr id="231" name="Google Shape;231;p7"/>
          <p:cNvSpPr/>
          <p:nvPr/>
        </p:nvSpPr>
        <p:spPr>
          <a:xfrm>
            <a:off x="15011013" y="4689661"/>
            <a:ext cx="3276987" cy="5597339"/>
          </a:xfrm>
          <a:custGeom>
            <a:avLst/>
            <a:gdLst/>
            <a:ahLst/>
            <a:cxnLst/>
            <a:rect l="l" t="t" r="r" b="b"/>
            <a:pathLst>
              <a:path w="3276987" h="5597339" extrusionOk="0">
                <a:moveTo>
                  <a:pt x="0" y="0"/>
                </a:moveTo>
                <a:lnTo>
                  <a:pt x="3276987" y="0"/>
                </a:lnTo>
                <a:lnTo>
                  <a:pt x="3276987" y="5597339"/>
                </a:lnTo>
                <a:lnTo>
                  <a:pt x="0" y="5597339"/>
                </a:lnTo>
                <a:lnTo>
                  <a:pt x="0" y="0"/>
                </a:lnTo>
                <a:close/>
              </a:path>
            </a:pathLst>
          </a:custGeom>
          <a:blipFill rotWithShape="1">
            <a:blip r:embed="rId4">
              <a:alphaModFix/>
            </a:blip>
            <a:stretch>
              <a:fillRect/>
            </a:stretch>
          </a:blipFill>
          <a:ln>
            <a:noFill/>
          </a:ln>
        </p:spPr>
      </p:sp>
      <p:sp>
        <p:nvSpPr>
          <p:cNvPr id="232" name="Google Shape;232;p7"/>
          <p:cNvSpPr/>
          <p:nvPr/>
        </p:nvSpPr>
        <p:spPr>
          <a:xfrm>
            <a:off x="16649506" y="769435"/>
            <a:ext cx="2235870" cy="1930978"/>
          </a:xfrm>
          <a:custGeom>
            <a:avLst/>
            <a:gdLst/>
            <a:ahLst/>
            <a:cxnLst/>
            <a:rect l="l" t="t" r="r" b="b"/>
            <a:pathLst>
              <a:path w="2235870" h="1930978" extrusionOk="0">
                <a:moveTo>
                  <a:pt x="0" y="0"/>
                </a:moveTo>
                <a:lnTo>
                  <a:pt x="2235870" y="0"/>
                </a:lnTo>
                <a:lnTo>
                  <a:pt x="2235870" y="1930979"/>
                </a:lnTo>
                <a:lnTo>
                  <a:pt x="0" y="1930979"/>
                </a:lnTo>
                <a:lnTo>
                  <a:pt x="0" y="0"/>
                </a:lnTo>
                <a:close/>
              </a:path>
            </a:pathLst>
          </a:custGeom>
          <a:blipFill rotWithShape="1">
            <a:blip r:embed="rId5">
              <a:alphaModFix/>
            </a:blip>
            <a:stretch>
              <a:fillRect/>
            </a:stretch>
          </a:blipFill>
          <a:ln>
            <a:noFill/>
          </a:ln>
        </p:spPr>
      </p:sp>
      <p:sp>
        <p:nvSpPr>
          <p:cNvPr id="233" name="Google Shape;233;p7"/>
          <p:cNvSpPr/>
          <p:nvPr/>
        </p:nvSpPr>
        <p:spPr>
          <a:xfrm rot="8808406">
            <a:off x="16822856" y="3395898"/>
            <a:ext cx="1722953" cy="1581984"/>
          </a:xfrm>
          <a:custGeom>
            <a:avLst/>
            <a:gdLst/>
            <a:ahLst/>
            <a:cxnLst/>
            <a:rect l="l" t="t" r="r" b="b"/>
            <a:pathLst>
              <a:path w="1722953" h="1581984" extrusionOk="0">
                <a:moveTo>
                  <a:pt x="0" y="0"/>
                </a:moveTo>
                <a:lnTo>
                  <a:pt x="1722953" y="0"/>
                </a:lnTo>
                <a:lnTo>
                  <a:pt x="1722953" y="1581984"/>
                </a:lnTo>
                <a:lnTo>
                  <a:pt x="0" y="1581984"/>
                </a:lnTo>
                <a:lnTo>
                  <a:pt x="0" y="0"/>
                </a:lnTo>
                <a:close/>
              </a:path>
            </a:pathLst>
          </a:custGeom>
          <a:blipFill rotWithShape="1">
            <a:blip r:embed="rId6">
              <a:alphaModFix/>
            </a:blip>
            <a:stretch>
              <a:fillRect/>
            </a:stretch>
          </a:blipFill>
          <a:ln>
            <a:noFill/>
          </a:ln>
        </p:spPr>
      </p:sp>
      <p:sp>
        <p:nvSpPr>
          <p:cNvPr id="234" name="Google Shape;234;p7"/>
          <p:cNvSpPr/>
          <p:nvPr/>
        </p:nvSpPr>
        <p:spPr>
          <a:xfrm rot="-3415874">
            <a:off x="16553848" y="-673617"/>
            <a:ext cx="1818099" cy="1576788"/>
          </a:xfrm>
          <a:custGeom>
            <a:avLst/>
            <a:gdLst/>
            <a:ahLst/>
            <a:cxnLst/>
            <a:rect l="l" t="t" r="r" b="b"/>
            <a:pathLst>
              <a:path w="1818099" h="1576788" extrusionOk="0">
                <a:moveTo>
                  <a:pt x="0" y="0"/>
                </a:moveTo>
                <a:lnTo>
                  <a:pt x="1818099" y="0"/>
                </a:lnTo>
                <a:lnTo>
                  <a:pt x="1818099" y="1576788"/>
                </a:lnTo>
                <a:lnTo>
                  <a:pt x="0" y="1576788"/>
                </a:lnTo>
                <a:lnTo>
                  <a:pt x="0" y="0"/>
                </a:lnTo>
                <a:close/>
              </a:path>
            </a:pathLst>
          </a:custGeom>
          <a:blipFill rotWithShape="1">
            <a:blip r:embed="rId7">
              <a:alphaModFix amt="70000"/>
            </a:blip>
            <a:stretch>
              <a:fillRect/>
            </a:stretch>
          </a:blipFill>
          <a:ln>
            <a:noFill/>
          </a:ln>
        </p:spPr>
      </p:sp>
      <p:sp>
        <p:nvSpPr>
          <p:cNvPr id="235" name="Google Shape;235;p7"/>
          <p:cNvSpPr/>
          <p:nvPr/>
        </p:nvSpPr>
        <p:spPr>
          <a:xfrm rot="5400000">
            <a:off x="15534694" y="1940536"/>
            <a:ext cx="830350" cy="748825"/>
          </a:xfrm>
          <a:custGeom>
            <a:avLst/>
            <a:gdLst/>
            <a:ahLst/>
            <a:cxnLst/>
            <a:rect l="l" t="t" r="r" b="b"/>
            <a:pathLst>
              <a:path w="830350" h="748825" extrusionOk="0">
                <a:moveTo>
                  <a:pt x="0" y="0"/>
                </a:moveTo>
                <a:lnTo>
                  <a:pt x="830350" y="0"/>
                </a:lnTo>
                <a:lnTo>
                  <a:pt x="830350" y="748825"/>
                </a:lnTo>
                <a:lnTo>
                  <a:pt x="0" y="748825"/>
                </a:lnTo>
                <a:lnTo>
                  <a:pt x="0" y="0"/>
                </a:lnTo>
                <a:close/>
              </a:path>
            </a:pathLst>
          </a:custGeom>
          <a:blipFill rotWithShape="1">
            <a:blip r:embed="rId8">
              <a:alphaModFix amt="48000"/>
            </a:blip>
            <a:stretch>
              <a:fillRect/>
            </a:stretch>
          </a:blipFill>
          <a:ln>
            <a:noFill/>
          </a:ln>
        </p:spPr>
      </p:sp>
      <p:sp>
        <p:nvSpPr>
          <p:cNvPr id="236" name="Google Shape;236;p7"/>
          <p:cNvSpPr/>
          <p:nvPr/>
        </p:nvSpPr>
        <p:spPr>
          <a:xfrm rot="8808406">
            <a:off x="13927950" y="-1103823"/>
            <a:ext cx="2541395" cy="2333463"/>
          </a:xfrm>
          <a:custGeom>
            <a:avLst/>
            <a:gdLst/>
            <a:ahLst/>
            <a:cxnLst/>
            <a:rect l="l" t="t" r="r" b="b"/>
            <a:pathLst>
              <a:path w="2541395" h="2333463" extrusionOk="0">
                <a:moveTo>
                  <a:pt x="0" y="0"/>
                </a:moveTo>
                <a:lnTo>
                  <a:pt x="2541395" y="0"/>
                </a:lnTo>
                <a:lnTo>
                  <a:pt x="2541395" y="2333463"/>
                </a:lnTo>
                <a:lnTo>
                  <a:pt x="0" y="2333463"/>
                </a:lnTo>
                <a:lnTo>
                  <a:pt x="0" y="0"/>
                </a:lnTo>
                <a:close/>
              </a:path>
            </a:pathLst>
          </a:custGeom>
          <a:blipFill rotWithShape="1">
            <a:blip r:embed="rId6">
              <a:alphaModFix/>
            </a:blip>
            <a:stretch>
              <a:fillRect/>
            </a:stretch>
          </a:blipFill>
          <a:ln>
            <a:noFill/>
          </a:ln>
        </p:spPr>
      </p:sp>
      <p:sp>
        <p:nvSpPr>
          <p:cNvPr id="237" name="Google Shape;237;p7"/>
          <p:cNvSpPr/>
          <p:nvPr/>
        </p:nvSpPr>
        <p:spPr>
          <a:xfrm rot="5400000">
            <a:off x="16888070" y="2742801"/>
            <a:ext cx="516515" cy="491159"/>
          </a:xfrm>
          <a:custGeom>
            <a:avLst/>
            <a:gdLst/>
            <a:ahLst/>
            <a:cxnLst/>
            <a:rect l="l" t="t" r="r" b="b"/>
            <a:pathLst>
              <a:path w="516515" h="491159" extrusionOk="0">
                <a:moveTo>
                  <a:pt x="0" y="0"/>
                </a:moveTo>
                <a:lnTo>
                  <a:pt x="516514" y="0"/>
                </a:lnTo>
                <a:lnTo>
                  <a:pt x="516514" y="491159"/>
                </a:lnTo>
                <a:lnTo>
                  <a:pt x="0" y="491159"/>
                </a:lnTo>
                <a:lnTo>
                  <a:pt x="0" y="0"/>
                </a:lnTo>
                <a:close/>
              </a:path>
            </a:pathLst>
          </a:custGeom>
          <a:blipFill rotWithShape="1">
            <a:blip r:embed="rId9">
              <a:alphaModFix amt="48000"/>
            </a:blip>
            <a:stretch>
              <a:fillRect/>
            </a:stretch>
          </a:blipFill>
          <a:ln>
            <a:noFill/>
          </a:ln>
        </p:spPr>
      </p:sp>
      <p:sp>
        <p:nvSpPr>
          <p:cNvPr id="238" name="Google Shape;238;p7"/>
          <p:cNvSpPr/>
          <p:nvPr/>
        </p:nvSpPr>
        <p:spPr>
          <a:xfrm rot="5400000">
            <a:off x="16044440" y="1059866"/>
            <a:ext cx="286883" cy="272799"/>
          </a:xfrm>
          <a:custGeom>
            <a:avLst/>
            <a:gdLst/>
            <a:ahLst/>
            <a:cxnLst/>
            <a:rect l="l" t="t" r="r" b="b"/>
            <a:pathLst>
              <a:path w="286883" h="272799" extrusionOk="0">
                <a:moveTo>
                  <a:pt x="0" y="0"/>
                </a:moveTo>
                <a:lnTo>
                  <a:pt x="286883" y="0"/>
                </a:lnTo>
                <a:lnTo>
                  <a:pt x="286883" y="272800"/>
                </a:lnTo>
                <a:lnTo>
                  <a:pt x="0" y="272800"/>
                </a:lnTo>
                <a:lnTo>
                  <a:pt x="0" y="0"/>
                </a:lnTo>
                <a:close/>
              </a:path>
            </a:pathLst>
          </a:custGeom>
          <a:blipFill rotWithShape="1">
            <a:blip r:embed="rId10">
              <a:alphaModFix amt="48000"/>
            </a:blip>
            <a:stretch>
              <a:fillRect/>
            </a:stretch>
          </a:blipFill>
          <a:ln>
            <a:noFill/>
          </a:ln>
        </p:spPr>
      </p:sp>
      <p:sp>
        <p:nvSpPr>
          <p:cNvPr id="239" name="Google Shape;239;p7"/>
          <p:cNvSpPr/>
          <p:nvPr/>
        </p:nvSpPr>
        <p:spPr>
          <a:xfrm rot="-780036">
            <a:off x="13535754" y="156246"/>
            <a:ext cx="413763" cy="395708"/>
          </a:xfrm>
          <a:custGeom>
            <a:avLst/>
            <a:gdLst/>
            <a:ahLst/>
            <a:cxnLst/>
            <a:rect l="l" t="t" r="r" b="b"/>
            <a:pathLst>
              <a:path w="413763" h="395708" extrusionOk="0">
                <a:moveTo>
                  <a:pt x="0" y="0"/>
                </a:moveTo>
                <a:lnTo>
                  <a:pt x="413763" y="0"/>
                </a:lnTo>
                <a:lnTo>
                  <a:pt x="413763" y="395708"/>
                </a:lnTo>
                <a:lnTo>
                  <a:pt x="0" y="395708"/>
                </a:lnTo>
                <a:lnTo>
                  <a:pt x="0" y="0"/>
                </a:lnTo>
                <a:close/>
              </a:path>
            </a:pathLst>
          </a:custGeom>
          <a:blipFill rotWithShape="1">
            <a:blip r:embed="rId11">
              <a:alphaModFix amt="48000"/>
            </a:blip>
            <a:stretch>
              <a:fillRect/>
            </a:stretch>
          </a:blipFill>
          <a:ln>
            <a:noFill/>
          </a:ln>
        </p:spPr>
      </p:sp>
      <p:sp>
        <p:nvSpPr>
          <p:cNvPr id="240" name="Google Shape;240;p7"/>
          <p:cNvSpPr/>
          <p:nvPr/>
        </p:nvSpPr>
        <p:spPr>
          <a:xfrm flipH="1">
            <a:off x="11418539" y="4689661"/>
            <a:ext cx="3592474" cy="5597339"/>
          </a:xfrm>
          <a:custGeom>
            <a:avLst/>
            <a:gdLst/>
            <a:ahLst/>
            <a:cxnLst/>
            <a:rect l="l" t="t" r="r" b="b"/>
            <a:pathLst>
              <a:path w="3592474" h="5597339" extrusionOk="0">
                <a:moveTo>
                  <a:pt x="3592474" y="0"/>
                </a:moveTo>
                <a:lnTo>
                  <a:pt x="0" y="0"/>
                </a:lnTo>
                <a:lnTo>
                  <a:pt x="0" y="5597339"/>
                </a:lnTo>
                <a:lnTo>
                  <a:pt x="3592474" y="5597339"/>
                </a:lnTo>
                <a:lnTo>
                  <a:pt x="3592474" y="0"/>
                </a:lnTo>
                <a:close/>
              </a:path>
            </a:pathLst>
          </a:custGeom>
          <a:blipFill rotWithShape="1">
            <a:blip r:embed="rId12">
              <a:alphaModFix/>
            </a:blip>
            <a:stretch>
              <a:fillRect/>
            </a:stretch>
          </a:blipFill>
          <a:ln>
            <a:noFill/>
          </a:ln>
        </p:spPr>
      </p:sp>
      <p:sp>
        <p:nvSpPr>
          <p:cNvPr id="241" name="Google Shape;241;p7"/>
          <p:cNvSpPr/>
          <p:nvPr/>
        </p:nvSpPr>
        <p:spPr>
          <a:xfrm rot="830234">
            <a:off x="12749794" y="2131717"/>
            <a:ext cx="2941991" cy="2417782"/>
          </a:xfrm>
          <a:custGeom>
            <a:avLst/>
            <a:gdLst/>
            <a:ahLst/>
            <a:cxnLst/>
            <a:rect l="l" t="t" r="r" b="b"/>
            <a:pathLst>
              <a:path w="2941991" h="2417782" extrusionOk="0">
                <a:moveTo>
                  <a:pt x="0" y="0"/>
                </a:moveTo>
                <a:lnTo>
                  <a:pt x="2941991" y="0"/>
                </a:lnTo>
                <a:lnTo>
                  <a:pt x="2941991" y="2417782"/>
                </a:lnTo>
                <a:lnTo>
                  <a:pt x="0" y="2417782"/>
                </a:lnTo>
                <a:lnTo>
                  <a:pt x="0" y="0"/>
                </a:lnTo>
                <a:close/>
              </a:path>
            </a:pathLst>
          </a:custGeom>
          <a:blipFill rotWithShape="1">
            <a:blip r:embed="rId13">
              <a:alphaModFix/>
            </a:blip>
            <a:stretch>
              <a:fillRect/>
            </a:stretch>
          </a:blipFill>
          <a:ln>
            <a:noFill/>
          </a:ln>
        </p:spPr>
      </p:sp>
      <p:sp>
        <p:nvSpPr>
          <p:cNvPr id="242" name="Google Shape;242;p7" descr="lápiz de color azul"/>
          <p:cNvSpPr/>
          <p:nvPr/>
        </p:nvSpPr>
        <p:spPr>
          <a:xfrm rot="3039921">
            <a:off x="-1620598" y="4941905"/>
            <a:ext cx="4358970" cy="3582281"/>
          </a:xfrm>
          <a:custGeom>
            <a:avLst/>
            <a:gdLst/>
            <a:ahLst/>
            <a:cxnLst/>
            <a:rect l="l" t="t" r="r" b="b"/>
            <a:pathLst>
              <a:path w="4358970" h="3582281" extrusionOk="0">
                <a:moveTo>
                  <a:pt x="0" y="0"/>
                </a:moveTo>
                <a:lnTo>
                  <a:pt x="4358970" y="0"/>
                </a:lnTo>
                <a:lnTo>
                  <a:pt x="4358970" y="3582281"/>
                </a:lnTo>
                <a:lnTo>
                  <a:pt x="0" y="3582281"/>
                </a:lnTo>
                <a:lnTo>
                  <a:pt x="0" y="0"/>
                </a:lnTo>
                <a:close/>
              </a:path>
            </a:pathLst>
          </a:custGeom>
          <a:blipFill rotWithShape="1">
            <a:blip r:embed="rId14">
              <a:alphaModFix/>
            </a:blip>
            <a:stretch>
              <a:fillRect/>
            </a:stretch>
          </a:blipFill>
          <a:ln>
            <a:noFill/>
          </a:ln>
        </p:spPr>
      </p:sp>
      <p:sp>
        <p:nvSpPr>
          <p:cNvPr id="243" name="Google Shape;243;p7" descr="Lapiz de color verde"/>
          <p:cNvSpPr/>
          <p:nvPr/>
        </p:nvSpPr>
        <p:spPr>
          <a:xfrm rot="8274680">
            <a:off x="361713" y="-669231"/>
            <a:ext cx="4358970" cy="3582281"/>
          </a:xfrm>
          <a:custGeom>
            <a:avLst/>
            <a:gdLst/>
            <a:ahLst/>
            <a:cxnLst/>
            <a:rect l="l" t="t" r="r" b="b"/>
            <a:pathLst>
              <a:path w="4358970" h="3582281" extrusionOk="0">
                <a:moveTo>
                  <a:pt x="0" y="0"/>
                </a:moveTo>
                <a:lnTo>
                  <a:pt x="4358970" y="0"/>
                </a:lnTo>
                <a:lnTo>
                  <a:pt x="4358970" y="3582281"/>
                </a:lnTo>
                <a:lnTo>
                  <a:pt x="0" y="3582281"/>
                </a:lnTo>
                <a:lnTo>
                  <a:pt x="0" y="0"/>
                </a:lnTo>
                <a:close/>
              </a:path>
            </a:pathLst>
          </a:custGeom>
          <a:blipFill rotWithShape="1">
            <a:blip r:embed="rId15">
              <a:alphaModFix/>
            </a:blip>
            <a:stretch>
              <a:fillRect/>
            </a:stretch>
          </a:blipFill>
          <a:ln>
            <a:noFill/>
          </a:ln>
        </p:spPr>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247"/>
        <p:cNvGrpSpPr/>
        <p:nvPr/>
      </p:nvGrpSpPr>
      <p:grpSpPr>
        <a:xfrm>
          <a:off x="0" y="0"/>
          <a:ext cx="0" cy="0"/>
          <a:chOff x="0" y="0"/>
          <a:chExt cx="0" cy="0"/>
        </a:xfrm>
      </p:grpSpPr>
      <p:sp>
        <p:nvSpPr>
          <p:cNvPr id="248" name="Google Shape;248;p8"/>
          <p:cNvSpPr/>
          <p:nvPr/>
        </p:nvSpPr>
        <p:spPr>
          <a:xfrm rot="-5400000">
            <a:off x="4961444" y="-4540122"/>
            <a:ext cx="8365113" cy="15134250"/>
          </a:xfrm>
          <a:custGeom>
            <a:avLst/>
            <a:gdLst/>
            <a:ahLst/>
            <a:cxnLst/>
            <a:rect l="l" t="t" r="r" b="b"/>
            <a:pathLst>
              <a:path w="8365113" h="15134250" extrusionOk="0">
                <a:moveTo>
                  <a:pt x="0" y="0"/>
                </a:moveTo>
                <a:lnTo>
                  <a:pt x="8365112" y="0"/>
                </a:lnTo>
                <a:lnTo>
                  <a:pt x="8365112" y="15134250"/>
                </a:lnTo>
                <a:lnTo>
                  <a:pt x="0" y="15134250"/>
                </a:lnTo>
                <a:lnTo>
                  <a:pt x="0" y="0"/>
                </a:lnTo>
                <a:close/>
              </a:path>
            </a:pathLst>
          </a:custGeom>
          <a:blipFill rotWithShape="1">
            <a:blip r:embed="rId3">
              <a:alphaModFix/>
            </a:blip>
            <a:stretch>
              <a:fillRect/>
            </a:stretch>
          </a:blipFill>
          <a:ln>
            <a:noFill/>
          </a:ln>
        </p:spPr>
      </p:sp>
      <p:sp>
        <p:nvSpPr>
          <p:cNvPr id="249" name="Google Shape;249;p8"/>
          <p:cNvSpPr/>
          <p:nvPr/>
        </p:nvSpPr>
        <p:spPr>
          <a:xfrm>
            <a:off x="207802" y="4833654"/>
            <a:ext cx="3956154" cy="5453346"/>
          </a:xfrm>
          <a:custGeom>
            <a:avLst/>
            <a:gdLst/>
            <a:ahLst/>
            <a:cxnLst/>
            <a:rect l="l" t="t" r="r" b="b"/>
            <a:pathLst>
              <a:path w="3956154" h="5453346" extrusionOk="0">
                <a:moveTo>
                  <a:pt x="0" y="0"/>
                </a:moveTo>
                <a:lnTo>
                  <a:pt x="3956154" y="0"/>
                </a:lnTo>
                <a:lnTo>
                  <a:pt x="3956154" y="5453346"/>
                </a:lnTo>
                <a:lnTo>
                  <a:pt x="0" y="5453346"/>
                </a:lnTo>
                <a:lnTo>
                  <a:pt x="0" y="0"/>
                </a:lnTo>
                <a:close/>
              </a:path>
            </a:pathLst>
          </a:custGeom>
          <a:blipFill rotWithShape="1">
            <a:blip r:embed="rId4">
              <a:alphaModFix/>
            </a:blip>
            <a:stretch>
              <a:fillRect/>
            </a:stretch>
          </a:blipFill>
          <a:ln>
            <a:noFill/>
          </a:ln>
        </p:spPr>
      </p:sp>
      <p:sp>
        <p:nvSpPr>
          <p:cNvPr id="250" name="Google Shape;250;p8"/>
          <p:cNvSpPr txBox="1"/>
          <p:nvPr/>
        </p:nvSpPr>
        <p:spPr>
          <a:xfrm>
            <a:off x="2060804" y="-23702"/>
            <a:ext cx="13916100" cy="5996400"/>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3316" i="0" u="none" strike="noStrike" cap="none">
                <a:solidFill>
                  <a:srgbClr val="D86185"/>
                </a:solidFill>
                <a:latin typeface="Comic Sans MS"/>
                <a:ea typeface="Comic Sans MS"/>
                <a:cs typeface="Comic Sans MS"/>
                <a:sym typeface="Comic Sans MS"/>
              </a:rPr>
              <a:t>REFLEXIONEMOS SOBRE LA IMPORTANCIA DE DECIR NO A TODA FORMA DE VIOLENCIA, FOMENTAR EL RESPETO Y EL CUIDADO MUTUO.</a:t>
            </a:r>
            <a:endParaRPr sz="400">
              <a:latin typeface="Comic Sans MS"/>
              <a:ea typeface="Comic Sans MS"/>
              <a:cs typeface="Comic Sans MS"/>
              <a:sym typeface="Comic Sans MS"/>
            </a:endParaRPr>
          </a:p>
          <a:p>
            <a:pPr marL="0" marR="0" lvl="0" indent="0" algn="ctr" rtl="0">
              <a:lnSpc>
                <a:spcPct val="140027"/>
              </a:lnSpc>
              <a:spcBef>
                <a:spcPts val="0"/>
              </a:spcBef>
              <a:spcAft>
                <a:spcPts val="0"/>
              </a:spcAft>
              <a:buNone/>
            </a:pPr>
            <a:r>
              <a:rPr lang="en-US" sz="3316" i="0" u="none" strike="noStrike" cap="none">
                <a:solidFill>
                  <a:srgbClr val="D86185"/>
                </a:solidFill>
                <a:latin typeface="Comic Sans MS"/>
                <a:ea typeface="Comic Sans MS"/>
                <a:cs typeface="Comic Sans MS"/>
                <a:sym typeface="Comic Sans MS"/>
              </a:rPr>
              <a:t> ESCUCHARNOS Y DIALOGAR ES CLAVE PARA CONSTRUIR UNA COMUNIDAD DONDE  TODAS Y TODOS NOS SINTAMOS PARTE. </a:t>
            </a:r>
            <a:endParaRPr sz="400">
              <a:latin typeface="Comic Sans MS"/>
              <a:ea typeface="Comic Sans MS"/>
              <a:cs typeface="Comic Sans MS"/>
              <a:sym typeface="Comic Sans MS"/>
            </a:endParaRPr>
          </a:p>
          <a:p>
            <a:pPr marL="0" marR="0" lvl="0" indent="0" algn="ctr" rtl="0">
              <a:lnSpc>
                <a:spcPct val="140027"/>
              </a:lnSpc>
              <a:spcBef>
                <a:spcPts val="0"/>
              </a:spcBef>
              <a:spcAft>
                <a:spcPts val="0"/>
              </a:spcAft>
              <a:buNone/>
            </a:pPr>
            <a:r>
              <a:rPr lang="en-US" sz="3316" i="0" u="none" strike="noStrike" cap="none">
                <a:solidFill>
                  <a:srgbClr val="D86185"/>
                </a:solidFill>
                <a:latin typeface="Comic Sans MS"/>
                <a:ea typeface="Comic Sans MS"/>
                <a:cs typeface="Comic Sans MS"/>
                <a:sym typeface="Comic Sans MS"/>
              </a:rPr>
              <a:t>CADA PERSONA TIENE UN ROL EN MEJORAR LA CONVIVENCIA: </a:t>
            </a:r>
            <a:r>
              <a:rPr lang="en-US" sz="3316" i="0" u="none" strike="noStrike" cap="none">
                <a:solidFill>
                  <a:srgbClr val="CAA2E7"/>
                </a:solidFill>
                <a:latin typeface="Comic Sans MS"/>
                <a:ea typeface="Comic Sans MS"/>
                <a:cs typeface="Comic Sans MS"/>
                <a:sym typeface="Comic Sans MS"/>
              </a:rPr>
              <a:t>LO QUE HACEMOS, POR PEQUEÑO QUE PAREZCA, TIENE UN IMPACTO EN EL BIENESTAR DE TODOS Y TODAS.</a:t>
            </a:r>
            <a:endParaRPr sz="400">
              <a:latin typeface="Comic Sans MS"/>
              <a:ea typeface="Comic Sans MS"/>
              <a:cs typeface="Comic Sans MS"/>
              <a:sym typeface="Comic Sans MS"/>
            </a:endParaRPr>
          </a:p>
          <a:p>
            <a:pPr marL="0" marR="0" lvl="0" indent="0" algn="ctr" rtl="0">
              <a:lnSpc>
                <a:spcPct val="335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1" name="Google Shape;251;p8"/>
          <p:cNvSpPr/>
          <p:nvPr/>
        </p:nvSpPr>
        <p:spPr>
          <a:xfrm rot="-3415874">
            <a:off x="8343716" y="8743407"/>
            <a:ext cx="2034708" cy="1764647"/>
          </a:xfrm>
          <a:custGeom>
            <a:avLst/>
            <a:gdLst/>
            <a:ahLst/>
            <a:cxnLst/>
            <a:rect l="l" t="t" r="r" b="b"/>
            <a:pathLst>
              <a:path w="2034708" h="1764647" extrusionOk="0">
                <a:moveTo>
                  <a:pt x="0" y="0"/>
                </a:moveTo>
                <a:lnTo>
                  <a:pt x="2034708" y="0"/>
                </a:lnTo>
                <a:lnTo>
                  <a:pt x="2034708" y="1764647"/>
                </a:lnTo>
                <a:lnTo>
                  <a:pt x="0" y="1764647"/>
                </a:lnTo>
                <a:lnTo>
                  <a:pt x="0" y="0"/>
                </a:lnTo>
                <a:close/>
              </a:path>
            </a:pathLst>
          </a:custGeom>
          <a:blipFill rotWithShape="1">
            <a:blip r:embed="rId5">
              <a:alphaModFix amt="86000"/>
            </a:blip>
            <a:stretch>
              <a:fillRect/>
            </a:stretch>
          </a:blipFill>
          <a:ln>
            <a:noFill/>
          </a:ln>
        </p:spPr>
      </p:sp>
      <p:sp>
        <p:nvSpPr>
          <p:cNvPr id="252" name="Google Shape;252;p8"/>
          <p:cNvSpPr/>
          <p:nvPr/>
        </p:nvSpPr>
        <p:spPr>
          <a:xfrm rot="5400000">
            <a:off x="7588947" y="7872716"/>
            <a:ext cx="929278" cy="838040"/>
          </a:xfrm>
          <a:custGeom>
            <a:avLst/>
            <a:gdLst/>
            <a:ahLst/>
            <a:cxnLst/>
            <a:rect l="l" t="t" r="r" b="b"/>
            <a:pathLst>
              <a:path w="929278" h="838040" extrusionOk="0">
                <a:moveTo>
                  <a:pt x="0" y="0"/>
                </a:moveTo>
                <a:lnTo>
                  <a:pt x="929278" y="0"/>
                </a:lnTo>
                <a:lnTo>
                  <a:pt x="929278" y="838040"/>
                </a:lnTo>
                <a:lnTo>
                  <a:pt x="0" y="838040"/>
                </a:lnTo>
                <a:lnTo>
                  <a:pt x="0" y="0"/>
                </a:lnTo>
                <a:close/>
              </a:path>
            </a:pathLst>
          </a:custGeom>
          <a:blipFill rotWithShape="1">
            <a:blip r:embed="rId6">
              <a:alphaModFix amt="48000"/>
            </a:blip>
            <a:stretch>
              <a:fillRect/>
            </a:stretch>
          </a:blipFill>
          <a:ln>
            <a:noFill/>
          </a:ln>
        </p:spPr>
      </p:sp>
      <p:sp>
        <p:nvSpPr>
          <p:cNvPr id="253" name="Google Shape;253;p8"/>
          <p:cNvSpPr/>
          <p:nvPr/>
        </p:nvSpPr>
        <p:spPr>
          <a:xfrm rot="7914829">
            <a:off x="5572852" y="8334133"/>
            <a:ext cx="1995301" cy="2194831"/>
          </a:xfrm>
          <a:custGeom>
            <a:avLst/>
            <a:gdLst/>
            <a:ahLst/>
            <a:cxnLst/>
            <a:rect l="l" t="t" r="r" b="b"/>
            <a:pathLst>
              <a:path w="1995301" h="2194831" extrusionOk="0">
                <a:moveTo>
                  <a:pt x="0" y="0"/>
                </a:moveTo>
                <a:lnTo>
                  <a:pt x="1995300" y="0"/>
                </a:lnTo>
                <a:lnTo>
                  <a:pt x="1995300" y="2194830"/>
                </a:lnTo>
                <a:lnTo>
                  <a:pt x="0" y="2194830"/>
                </a:lnTo>
                <a:lnTo>
                  <a:pt x="0" y="0"/>
                </a:lnTo>
                <a:close/>
              </a:path>
            </a:pathLst>
          </a:custGeom>
          <a:blipFill rotWithShape="1">
            <a:blip r:embed="rId7">
              <a:alphaModFix/>
            </a:blip>
            <a:stretch>
              <a:fillRect/>
            </a:stretch>
          </a:blipFill>
          <a:ln>
            <a:noFill/>
          </a:ln>
        </p:spPr>
      </p:sp>
      <p:sp>
        <p:nvSpPr>
          <p:cNvPr id="254" name="Google Shape;254;p8"/>
          <p:cNvSpPr/>
          <p:nvPr/>
        </p:nvSpPr>
        <p:spPr>
          <a:xfrm rot="8808406">
            <a:off x="13754883" y="8125812"/>
            <a:ext cx="2844178" cy="2611472"/>
          </a:xfrm>
          <a:custGeom>
            <a:avLst/>
            <a:gdLst/>
            <a:ahLst/>
            <a:cxnLst/>
            <a:rect l="l" t="t" r="r" b="b"/>
            <a:pathLst>
              <a:path w="2844178" h="2611472" extrusionOk="0">
                <a:moveTo>
                  <a:pt x="0" y="0"/>
                </a:moveTo>
                <a:lnTo>
                  <a:pt x="2844177" y="0"/>
                </a:lnTo>
                <a:lnTo>
                  <a:pt x="2844177" y="2611472"/>
                </a:lnTo>
                <a:lnTo>
                  <a:pt x="0" y="2611472"/>
                </a:lnTo>
                <a:lnTo>
                  <a:pt x="0" y="0"/>
                </a:lnTo>
                <a:close/>
              </a:path>
            </a:pathLst>
          </a:custGeom>
          <a:blipFill rotWithShape="1">
            <a:blip r:embed="rId8">
              <a:alphaModFix/>
            </a:blip>
            <a:stretch>
              <a:fillRect/>
            </a:stretch>
          </a:blipFill>
          <a:ln>
            <a:noFill/>
          </a:ln>
        </p:spPr>
      </p:sp>
      <p:sp>
        <p:nvSpPr>
          <p:cNvPr id="255" name="Google Shape;255;p8"/>
          <p:cNvSpPr/>
          <p:nvPr/>
        </p:nvSpPr>
        <p:spPr>
          <a:xfrm rot="5400000">
            <a:off x="10652057" y="7841285"/>
            <a:ext cx="578053" cy="549675"/>
          </a:xfrm>
          <a:custGeom>
            <a:avLst/>
            <a:gdLst/>
            <a:ahLst/>
            <a:cxnLst/>
            <a:rect l="l" t="t" r="r" b="b"/>
            <a:pathLst>
              <a:path w="578053" h="549675" extrusionOk="0">
                <a:moveTo>
                  <a:pt x="0" y="0"/>
                </a:moveTo>
                <a:lnTo>
                  <a:pt x="578052" y="0"/>
                </a:lnTo>
                <a:lnTo>
                  <a:pt x="578052" y="549676"/>
                </a:lnTo>
                <a:lnTo>
                  <a:pt x="0" y="549676"/>
                </a:lnTo>
                <a:lnTo>
                  <a:pt x="0" y="0"/>
                </a:lnTo>
                <a:close/>
              </a:path>
            </a:pathLst>
          </a:custGeom>
          <a:blipFill rotWithShape="1">
            <a:blip r:embed="rId9">
              <a:alphaModFix amt="48000"/>
            </a:blip>
            <a:stretch>
              <a:fillRect/>
            </a:stretch>
          </a:blipFill>
          <a:ln>
            <a:noFill/>
          </a:ln>
        </p:spPr>
      </p:sp>
      <p:sp>
        <p:nvSpPr>
          <p:cNvPr id="256" name="Google Shape;256;p8"/>
          <p:cNvSpPr/>
          <p:nvPr/>
        </p:nvSpPr>
        <p:spPr>
          <a:xfrm rot="5400000">
            <a:off x="13111551" y="8443193"/>
            <a:ext cx="321062" cy="305301"/>
          </a:xfrm>
          <a:custGeom>
            <a:avLst/>
            <a:gdLst/>
            <a:ahLst/>
            <a:cxnLst/>
            <a:rect l="l" t="t" r="r" b="b"/>
            <a:pathLst>
              <a:path w="321062" h="305301" extrusionOk="0">
                <a:moveTo>
                  <a:pt x="0" y="0"/>
                </a:moveTo>
                <a:lnTo>
                  <a:pt x="321062" y="0"/>
                </a:lnTo>
                <a:lnTo>
                  <a:pt x="321062" y="305301"/>
                </a:lnTo>
                <a:lnTo>
                  <a:pt x="0" y="305301"/>
                </a:lnTo>
                <a:lnTo>
                  <a:pt x="0" y="0"/>
                </a:lnTo>
                <a:close/>
              </a:path>
            </a:pathLst>
          </a:custGeom>
          <a:blipFill rotWithShape="1">
            <a:blip r:embed="rId10">
              <a:alphaModFix amt="48000"/>
            </a:blip>
            <a:stretch>
              <a:fillRect/>
            </a:stretch>
          </a:blipFill>
          <a:ln>
            <a:noFill/>
          </a:ln>
        </p:spPr>
      </p:sp>
      <p:sp>
        <p:nvSpPr>
          <p:cNvPr id="257" name="Google Shape;257;p8"/>
          <p:cNvSpPr/>
          <p:nvPr/>
        </p:nvSpPr>
        <p:spPr>
          <a:xfrm rot="-780036">
            <a:off x="13535754" y="156246"/>
            <a:ext cx="413763" cy="395708"/>
          </a:xfrm>
          <a:custGeom>
            <a:avLst/>
            <a:gdLst/>
            <a:ahLst/>
            <a:cxnLst/>
            <a:rect l="l" t="t" r="r" b="b"/>
            <a:pathLst>
              <a:path w="413763" h="395708" extrusionOk="0">
                <a:moveTo>
                  <a:pt x="0" y="0"/>
                </a:moveTo>
                <a:lnTo>
                  <a:pt x="413763" y="0"/>
                </a:lnTo>
                <a:lnTo>
                  <a:pt x="413763" y="395708"/>
                </a:lnTo>
                <a:lnTo>
                  <a:pt x="0" y="395708"/>
                </a:lnTo>
                <a:lnTo>
                  <a:pt x="0" y="0"/>
                </a:lnTo>
                <a:close/>
              </a:path>
            </a:pathLst>
          </a:custGeom>
          <a:blipFill rotWithShape="1">
            <a:blip r:embed="rId11">
              <a:alphaModFix amt="48000"/>
            </a:blip>
            <a:stretch>
              <a:fillRect/>
            </a:stretch>
          </a:blipFill>
          <a:ln>
            <a:noFill/>
          </a:ln>
        </p:spPr>
      </p:sp>
      <p:sp>
        <p:nvSpPr>
          <p:cNvPr id="258" name="Google Shape;258;p8"/>
          <p:cNvSpPr/>
          <p:nvPr/>
        </p:nvSpPr>
        <p:spPr>
          <a:xfrm rot="10800000">
            <a:off x="11605738" y="9184328"/>
            <a:ext cx="1302804" cy="1331863"/>
          </a:xfrm>
          <a:custGeom>
            <a:avLst/>
            <a:gdLst/>
            <a:ahLst/>
            <a:cxnLst/>
            <a:rect l="l" t="t" r="r" b="b"/>
            <a:pathLst>
              <a:path w="1302804" h="1331863" extrusionOk="0">
                <a:moveTo>
                  <a:pt x="0" y="0"/>
                </a:moveTo>
                <a:lnTo>
                  <a:pt x="1302804" y="0"/>
                </a:lnTo>
                <a:lnTo>
                  <a:pt x="1302804" y="1331863"/>
                </a:lnTo>
                <a:lnTo>
                  <a:pt x="0" y="1331863"/>
                </a:lnTo>
                <a:lnTo>
                  <a:pt x="0" y="0"/>
                </a:lnTo>
                <a:close/>
              </a:path>
            </a:pathLst>
          </a:custGeom>
          <a:blipFill rotWithShape="1">
            <a:blip r:embed="rId12">
              <a:alphaModFix amt="72000"/>
            </a:blip>
            <a:stretch>
              <a:fillRect/>
            </a:stretch>
          </a:blipFill>
          <a:ln>
            <a:noFill/>
          </a:ln>
        </p:spPr>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7"/>
        </a:solidFill>
        <a:effectLst/>
      </p:bgPr>
    </p:bg>
    <p:spTree>
      <p:nvGrpSpPr>
        <p:cNvPr id="1" name="Shape 262"/>
        <p:cNvGrpSpPr/>
        <p:nvPr/>
      </p:nvGrpSpPr>
      <p:grpSpPr>
        <a:xfrm>
          <a:off x="0" y="0"/>
          <a:ext cx="0" cy="0"/>
          <a:chOff x="0" y="0"/>
          <a:chExt cx="0" cy="0"/>
        </a:xfrm>
      </p:grpSpPr>
      <p:sp>
        <p:nvSpPr>
          <p:cNvPr id="263" name="Google Shape;263;p9"/>
          <p:cNvSpPr txBox="1"/>
          <p:nvPr/>
        </p:nvSpPr>
        <p:spPr>
          <a:xfrm>
            <a:off x="2990549" y="1421575"/>
            <a:ext cx="12872400" cy="6678000"/>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US" sz="9000">
                <a:solidFill>
                  <a:srgbClr val="D86185"/>
                </a:solidFill>
                <a:latin typeface="Comic Sans MS"/>
                <a:ea typeface="Comic Sans MS"/>
                <a:cs typeface="Comic Sans MS"/>
                <a:sym typeface="Comic Sans MS"/>
              </a:rPr>
              <a:t>FINALMENTE</a:t>
            </a:r>
            <a:endParaRPr sz="9000">
              <a:solidFill>
                <a:srgbClr val="D86185"/>
              </a:solidFill>
              <a:latin typeface="Comic Sans MS"/>
              <a:ea typeface="Comic Sans MS"/>
              <a:cs typeface="Comic Sans MS"/>
              <a:sym typeface="Comic Sans MS"/>
            </a:endParaRPr>
          </a:p>
          <a:p>
            <a:pPr marL="0" lvl="0" indent="0" algn="ctr" rtl="0">
              <a:lnSpc>
                <a:spcPct val="194982"/>
              </a:lnSpc>
              <a:spcBef>
                <a:spcPts val="0"/>
              </a:spcBef>
              <a:spcAft>
                <a:spcPts val="0"/>
              </a:spcAft>
              <a:buClr>
                <a:schemeClr val="dk1"/>
              </a:buClr>
              <a:buFont typeface="Arial"/>
              <a:buNone/>
            </a:pPr>
            <a:r>
              <a:rPr lang="en-US" sz="4750" b="1">
                <a:solidFill>
                  <a:srgbClr val="191919"/>
                </a:solidFill>
                <a:latin typeface="Comfortaa"/>
                <a:ea typeface="Comfortaa"/>
                <a:cs typeface="Comfortaa"/>
                <a:sym typeface="Comfortaa"/>
              </a:rPr>
              <a:t>PASAREMOS AL PATIO A TOMARNOS UNA FOTOGRAFÍA GRUPAL CON LIENZO DE LA ACTIVIDAD</a:t>
            </a:r>
            <a:endParaRPr sz="4750" b="1">
              <a:solidFill>
                <a:srgbClr val="191919"/>
              </a:solidFill>
              <a:latin typeface="Comfortaa"/>
              <a:ea typeface="Comfortaa"/>
              <a:cs typeface="Comfortaa"/>
              <a:sym typeface="Comfortaa"/>
            </a:endParaRPr>
          </a:p>
          <a:p>
            <a:pPr marL="0" marR="0" lvl="0" indent="0" algn="ctr" rtl="0">
              <a:lnSpc>
                <a:spcPct val="139998"/>
              </a:lnSpc>
              <a:spcBef>
                <a:spcPts val="0"/>
              </a:spcBef>
              <a:spcAft>
                <a:spcPts val="0"/>
              </a:spcAft>
              <a:buNone/>
            </a:pPr>
            <a:endParaRPr sz="3000">
              <a:solidFill>
                <a:srgbClr val="D86185"/>
              </a:solidFill>
              <a:latin typeface="Comic Sans MS"/>
              <a:ea typeface="Comic Sans MS"/>
              <a:cs typeface="Comic Sans MS"/>
              <a:sym typeface="Comic Sans MS"/>
            </a:endParaRPr>
          </a:p>
        </p:txBody>
      </p:sp>
      <p:sp>
        <p:nvSpPr>
          <p:cNvPr id="264" name="Google Shape;264;p9" descr="Lapiz de color verde"/>
          <p:cNvSpPr/>
          <p:nvPr/>
        </p:nvSpPr>
        <p:spPr>
          <a:xfrm rot="4577135">
            <a:off x="-1317259" y="3421034"/>
            <a:ext cx="4358970" cy="3582281"/>
          </a:xfrm>
          <a:custGeom>
            <a:avLst/>
            <a:gdLst/>
            <a:ahLst/>
            <a:cxnLst/>
            <a:rect l="l" t="t" r="r" b="b"/>
            <a:pathLst>
              <a:path w="4358970" h="3582281" extrusionOk="0">
                <a:moveTo>
                  <a:pt x="0" y="0"/>
                </a:moveTo>
                <a:lnTo>
                  <a:pt x="4358971" y="0"/>
                </a:lnTo>
                <a:lnTo>
                  <a:pt x="4358971" y="3582281"/>
                </a:lnTo>
                <a:lnTo>
                  <a:pt x="0" y="3582281"/>
                </a:lnTo>
                <a:lnTo>
                  <a:pt x="0" y="0"/>
                </a:lnTo>
                <a:close/>
              </a:path>
            </a:pathLst>
          </a:custGeom>
          <a:blipFill rotWithShape="1">
            <a:blip r:embed="rId3">
              <a:alphaModFix/>
            </a:blip>
            <a:stretch>
              <a:fillRect/>
            </a:stretch>
          </a:blipFill>
          <a:ln>
            <a:noFill/>
          </a:ln>
        </p:spPr>
      </p:sp>
      <p:sp>
        <p:nvSpPr>
          <p:cNvPr id="265" name="Google Shape;265;p9" descr="lápiz de color azul"/>
          <p:cNvSpPr/>
          <p:nvPr/>
        </p:nvSpPr>
        <p:spPr>
          <a:xfrm rot="6200253">
            <a:off x="-822770" y="4876855"/>
            <a:ext cx="3684635" cy="3477823"/>
          </a:xfrm>
          <a:custGeom>
            <a:avLst/>
            <a:gdLst/>
            <a:ahLst/>
            <a:cxnLst/>
            <a:rect l="l" t="t" r="r" b="b"/>
            <a:pathLst>
              <a:path w="4358970" h="3582281" extrusionOk="0">
                <a:moveTo>
                  <a:pt x="0" y="0"/>
                </a:moveTo>
                <a:lnTo>
                  <a:pt x="4358971" y="0"/>
                </a:lnTo>
                <a:lnTo>
                  <a:pt x="4358971" y="3582281"/>
                </a:lnTo>
                <a:lnTo>
                  <a:pt x="0" y="3582281"/>
                </a:lnTo>
                <a:lnTo>
                  <a:pt x="0" y="0"/>
                </a:lnTo>
                <a:close/>
              </a:path>
            </a:pathLst>
          </a:custGeom>
          <a:blipFill rotWithShape="1">
            <a:blip r:embed="rId4">
              <a:alphaModFix/>
            </a:blip>
            <a:stretch>
              <a:fillRect/>
            </a:stretch>
          </a:blipFill>
          <a:ln>
            <a:noFill/>
          </a:ln>
        </p:spPr>
      </p:sp>
      <p:sp>
        <p:nvSpPr>
          <p:cNvPr id="266" name="Google Shape;266;p9"/>
          <p:cNvSpPr/>
          <p:nvPr/>
        </p:nvSpPr>
        <p:spPr>
          <a:xfrm rot="3408406">
            <a:off x="16119413" y="5294789"/>
            <a:ext cx="2429131" cy="2230384"/>
          </a:xfrm>
          <a:custGeom>
            <a:avLst/>
            <a:gdLst/>
            <a:ahLst/>
            <a:cxnLst/>
            <a:rect l="l" t="t" r="r" b="b"/>
            <a:pathLst>
              <a:path w="2429131" h="2230384" extrusionOk="0">
                <a:moveTo>
                  <a:pt x="0" y="0"/>
                </a:moveTo>
                <a:lnTo>
                  <a:pt x="2429131" y="0"/>
                </a:lnTo>
                <a:lnTo>
                  <a:pt x="2429131" y="2230384"/>
                </a:lnTo>
                <a:lnTo>
                  <a:pt x="0" y="2230384"/>
                </a:lnTo>
                <a:lnTo>
                  <a:pt x="0" y="0"/>
                </a:lnTo>
                <a:close/>
              </a:path>
            </a:pathLst>
          </a:custGeom>
          <a:blipFill rotWithShape="1">
            <a:blip r:embed="rId5">
              <a:alphaModFix/>
            </a:blip>
            <a:stretch>
              <a:fillRect/>
            </a:stretch>
          </a:blipFill>
          <a:ln>
            <a:noFill/>
          </a:ln>
        </p:spPr>
      </p:sp>
      <p:sp>
        <p:nvSpPr>
          <p:cNvPr id="267" name="Google Shape;267;p9"/>
          <p:cNvSpPr/>
          <p:nvPr/>
        </p:nvSpPr>
        <p:spPr>
          <a:xfrm rot="-8815874">
            <a:off x="9067" y="144977"/>
            <a:ext cx="2563273" cy="2223057"/>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6">
              <a:alphaModFix/>
            </a:blip>
            <a:stretch>
              <a:fillRect/>
            </a:stretch>
          </a:blipFill>
          <a:ln>
            <a:noFill/>
          </a:ln>
        </p:spPr>
      </p:sp>
      <p:sp>
        <p:nvSpPr>
          <p:cNvPr id="268" name="Google Shape;268;p9"/>
          <p:cNvSpPr/>
          <p:nvPr/>
        </p:nvSpPr>
        <p:spPr>
          <a:xfrm>
            <a:off x="2515492" y="214230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7">
              <a:alphaModFix amt="48000"/>
            </a:blip>
            <a:stretch>
              <a:fillRect/>
            </a:stretch>
          </a:blipFill>
          <a:ln>
            <a:noFill/>
          </a:ln>
        </p:spPr>
      </p:sp>
      <p:sp>
        <p:nvSpPr>
          <p:cNvPr id="269" name="Google Shape;269;p9"/>
          <p:cNvSpPr/>
          <p:nvPr/>
        </p:nvSpPr>
        <p:spPr>
          <a:xfrm rot="-9943600" flipH="1">
            <a:off x="13048102" y="1190876"/>
            <a:ext cx="1166701" cy="1115790"/>
          </a:xfrm>
          <a:custGeom>
            <a:avLst/>
            <a:gdLst/>
            <a:ahLst/>
            <a:cxnLst/>
            <a:rect l="l" t="t" r="r" b="b"/>
            <a:pathLst>
              <a:path w="1166701" h="1115790" extrusionOk="0">
                <a:moveTo>
                  <a:pt x="1166700" y="0"/>
                </a:moveTo>
                <a:lnTo>
                  <a:pt x="0" y="0"/>
                </a:lnTo>
                <a:lnTo>
                  <a:pt x="0" y="1115790"/>
                </a:lnTo>
                <a:lnTo>
                  <a:pt x="1166700" y="1115790"/>
                </a:lnTo>
                <a:lnTo>
                  <a:pt x="1166700" y="0"/>
                </a:lnTo>
                <a:close/>
              </a:path>
            </a:pathLst>
          </a:custGeom>
          <a:blipFill rotWithShape="1">
            <a:blip r:embed="rId8">
              <a:alphaModFix amt="48000"/>
            </a:blip>
            <a:stretch>
              <a:fillRect/>
            </a:stretch>
          </a:blipFill>
          <a:ln>
            <a:noFill/>
          </a:ln>
        </p:spPr>
      </p:sp>
      <p:sp>
        <p:nvSpPr>
          <p:cNvPr id="270" name="Google Shape;270;p9"/>
          <p:cNvSpPr/>
          <p:nvPr/>
        </p:nvSpPr>
        <p:spPr>
          <a:xfrm rot="2514829">
            <a:off x="5005691" y="-1108539"/>
            <a:ext cx="2513629" cy="2764992"/>
          </a:xfrm>
          <a:custGeom>
            <a:avLst/>
            <a:gdLst/>
            <a:ahLst/>
            <a:cxnLst/>
            <a:rect l="l" t="t" r="r" b="b"/>
            <a:pathLst>
              <a:path w="2513629" h="2764992" extrusionOk="0">
                <a:moveTo>
                  <a:pt x="0" y="0"/>
                </a:moveTo>
                <a:lnTo>
                  <a:pt x="2513629" y="0"/>
                </a:lnTo>
                <a:lnTo>
                  <a:pt x="2513629" y="2764992"/>
                </a:lnTo>
                <a:lnTo>
                  <a:pt x="0" y="2764992"/>
                </a:lnTo>
                <a:lnTo>
                  <a:pt x="0" y="0"/>
                </a:lnTo>
                <a:close/>
              </a:path>
            </a:pathLst>
          </a:custGeom>
          <a:blipFill rotWithShape="1">
            <a:blip r:embed="rId9">
              <a:alphaModFix amt="77000"/>
            </a:blip>
            <a:stretch>
              <a:fillRect/>
            </a:stretch>
          </a:blipFill>
          <a:ln>
            <a:noFill/>
          </a:ln>
        </p:spPr>
      </p:sp>
      <p:sp>
        <p:nvSpPr>
          <p:cNvPr id="271" name="Google Shape;271;p9"/>
          <p:cNvSpPr/>
          <p:nvPr/>
        </p:nvSpPr>
        <p:spPr>
          <a:xfrm>
            <a:off x="13111679" y="-79362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10">
              <a:alphaModFix/>
            </a:blip>
            <a:stretch>
              <a:fillRect/>
            </a:stretch>
          </a:blipFill>
          <a:ln>
            <a:noFill/>
          </a:ln>
        </p:spPr>
      </p:sp>
      <p:sp>
        <p:nvSpPr>
          <p:cNvPr id="272" name="Google Shape;272;p9"/>
          <p:cNvSpPr/>
          <p:nvPr/>
        </p:nvSpPr>
        <p:spPr>
          <a:xfrm>
            <a:off x="2535190" y="-366643"/>
            <a:ext cx="1225292" cy="1281199"/>
          </a:xfrm>
          <a:custGeom>
            <a:avLst/>
            <a:gdLst/>
            <a:ahLst/>
            <a:cxnLst/>
            <a:rect l="l" t="t" r="r" b="b"/>
            <a:pathLst>
              <a:path w="1225292" h="1281199" extrusionOk="0">
                <a:moveTo>
                  <a:pt x="0" y="0"/>
                </a:moveTo>
                <a:lnTo>
                  <a:pt x="1225291" y="0"/>
                </a:lnTo>
                <a:lnTo>
                  <a:pt x="1225291" y="1281199"/>
                </a:lnTo>
                <a:lnTo>
                  <a:pt x="0" y="1281199"/>
                </a:lnTo>
                <a:lnTo>
                  <a:pt x="0" y="0"/>
                </a:lnTo>
                <a:close/>
              </a:path>
            </a:pathLst>
          </a:custGeom>
          <a:blipFill rotWithShape="1">
            <a:blip r:embed="rId11">
              <a:alphaModFix/>
            </a:blip>
            <a:stretch>
              <a:fillRect/>
            </a:stretch>
          </a:blipFill>
          <a:ln>
            <a:noFill/>
          </a:ln>
        </p:spPr>
      </p:sp>
      <p:sp>
        <p:nvSpPr>
          <p:cNvPr id="273" name="Google Shape;273;p9"/>
          <p:cNvSpPr/>
          <p:nvPr/>
        </p:nvSpPr>
        <p:spPr>
          <a:xfrm>
            <a:off x="6581236" y="1640888"/>
            <a:ext cx="728216" cy="692467"/>
          </a:xfrm>
          <a:custGeom>
            <a:avLst/>
            <a:gdLst/>
            <a:ahLst/>
            <a:cxnLst/>
            <a:rect l="l" t="t" r="r" b="b"/>
            <a:pathLst>
              <a:path w="728216" h="692467" extrusionOk="0">
                <a:moveTo>
                  <a:pt x="0" y="0"/>
                </a:moveTo>
                <a:lnTo>
                  <a:pt x="728216" y="0"/>
                </a:lnTo>
                <a:lnTo>
                  <a:pt x="728216" y="692467"/>
                </a:lnTo>
                <a:lnTo>
                  <a:pt x="0" y="692467"/>
                </a:lnTo>
                <a:lnTo>
                  <a:pt x="0" y="0"/>
                </a:lnTo>
                <a:close/>
              </a:path>
            </a:pathLst>
          </a:custGeom>
          <a:blipFill rotWithShape="1">
            <a:blip r:embed="rId12">
              <a:alphaModFix amt="48000"/>
            </a:blip>
            <a:stretch>
              <a:fillRect/>
            </a:stretch>
          </a:blipFill>
          <a:ln>
            <a:noFill/>
          </a:ln>
        </p:spPr>
      </p:sp>
      <p:sp>
        <p:nvSpPr>
          <p:cNvPr id="274" name="Google Shape;274;p9"/>
          <p:cNvSpPr/>
          <p:nvPr/>
        </p:nvSpPr>
        <p:spPr>
          <a:xfrm rot="2514829">
            <a:off x="15376408" y="-513522"/>
            <a:ext cx="2868720" cy="3155592"/>
          </a:xfrm>
          <a:custGeom>
            <a:avLst/>
            <a:gdLst/>
            <a:ahLst/>
            <a:cxnLst/>
            <a:rect l="l" t="t" r="r" b="b"/>
            <a:pathLst>
              <a:path w="2868720" h="3155592" extrusionOk="0">
                <a:moveTo>
                  <a:pt x="0" y="0"/>
                </a:moveTo>
                <a:lnTo>
                  <a:pt x="2868720" y="0"/>
                </a:lnTo>
                <a:lnTo>
                  <a:pt x="2868720" y="3155592"/>
                </a:lnTo>
                <a:lnTo>
                  <a:pt x="0" y="3155592"/>
                </a:lnTo>
                <a:lnTo>
                  <a:pt x="0" y="0"/>
                </a:lnTo>
                <a:close/>
              </a:path>
            </a:pathLst>
          </a:custGeom>
          <a:blipFill rotWithShape="1">
            <a:blip r:embed="rId9">
              <a:alphaModFix amt="74000"/>
            </a:blip>
            <a:stretch>
              <a:fillRect/>
            </a:stretch>
          </a:blipFill>
          <a:ln>
            <a:noFill/>
          </a:ln>
        </p:spPr>
      </p:sp>
      <p:sp>
        <p:nvSpPr>
          <p:cNvPr id="275" name="Google Shape;275;p9"/>
          <p:cNvSpPr/>
          <p:nvPr/>
        </p:nvSpPr>
        <p:spPr>
          <a:xfrm rot="-3852238">
            <a:off x="15731433" y="2456453"/>
            <a:ext cx="2940851" cy="2416845"/>
          </a:xfrm>
          <a:custGeom>
            <a:avLst/>
            <a:gdLst/>
            <a:ahLst/>
            <a:cxnLst/>
            <a:rect l="l" t="t" r="r" b="b"/>
            <a:pathLst>
              <a:path w="2941991" h="2417782" extrusionOk="0">
                <a:moveTo>
                  <a:pt x="0" y="0"/>
                </a:moveTo>
                <a:lnTo>
                  <a:pt x="2941991" y="0"/>
                </a:lnTo>
                <a:lnTo>
                  <a:pt x="2941991" y="2417781"/>
                </a:lnTo>
                <a:lnTo>
                  <a:pt x="0" y="2417781"/>
                </a:lnTo>
                <a:lnTo>
                  <a:pt x="0" y="0"/>
                </a:lnTo>
                <a:close/>
              </a:path>
            </a:pathLst>
          </a:custGeom>
          <a:blipFill rotWithShape="1">
            <a:blip r:embed="rId13">
              <a:alphaModFix/>
            </a:blip>
            <a:stretch>
              <a:fillRect/>
            </a:stretch>
          </a:blipFill>
          <a:ln>
            <a:noFill/>
          </a:ln>
        </p:spPr>
      </p:sp>
      <p:sp>
        <p:nvSpPr>
          <p:cNvPr id="276" name="Google Shape;276;p9"/>
          <p:cNvSpPr/>
          <p:nvPr/>
        </p:nvSpPr>
        <p:spPr>
          <a:xfrm rot="1984125">
            <a:off x="16071100" y="7981695"/>
            <a:ext cx="2563273" cy="2223057"/>
          </a:xfrm>
          <a:custGeom>
            <a:avLst/>
            <a:gdLst/>
            <a:ahLst/>
            <a:cxnLst/>
            <a:rect l="l" t="t" r="r" b="b"/>
            <a:pathLst>
              <a:path w="2563273" h="2223057" extrusionOk="0">
                <a:moveTo>
                  <a:pt x="0" y="0"/>
                </a:moveTo>
                <a:lnTo>
                  <a:pt x="2563273" y="0"/>
                </a:lnTo>
                <a:lnTo>
                  <a:pt x="2563273" y="2223057"/>
                </a:lnTo>
                <a:lnTo>
                  <a:pt x="0" y="2223057"/>
                </a:lnTo>
                <a:lnTo>
                  <a:pt x="0" y="0"/>
                </a:lnTo>
                <a:close/>
              </a:path>
            </a:pathLst>
          </a:custGeom>
          <a:blipFill rotWithShape="1">
            <a:blip r:embed="rId6">
              <a:alphaModFix amt="68000"/>
            </a:blip>
            <a:stretch>
              <a:fillRect/>
            </a:stretch>
          </a:blipFill>
          <a:ln>
            <a:noFill/>
          </a:ln>
        </p:spPr>
      </p:sp>
      <p:sp>
        <p:nvSpPr>
          <p:cNvPr id="277" name="Google Shape;277;p9"/>
          <p:cNvSpPr/>
          <p:nvPr/>
        </p:nvSpPr>
        <p:spPr>
          <a:xfrm rot="10800000">
            <a:off x="14957267" y="7151679"/>
            <a:ext cx="1170681" cy="1055741"/>
          </a:xfrm>
          <a:custGeom>
            <a:avLst/>
            <a:gdLst/>
            <a:ahLst/>
            <a:cxnLst/>
            <a:rect l="l" t="t" r="r" b="b"/>
            <a:pathLst>
              <a:path w="1170681" h="1055741" extrusionOk="0">
                <a:moveTo>
                  <a:pt x="0" y="0"/>
                </a:moveTo>
                <a:lnTo>
                  <a:pt x="1170681" y="0"/>
                </a:lnTo>
                <a:lnTo>
                  <a:pt x="1170681" y="1055741"/>
                </a:lnTo>
                <a:lnTo>
                  <a:pt x="0" y="1055741"/>
                </a:lnTo>
                <a:lnTo>
                  <a:pt x="0" y="0"/>
                </a:lnTo>
                <a:close/>
              </a:path>
            </a:pathLst>
          </a:custGeom>
          <a:blipFill rotWithShape="1">
            <a:blip r:embed="rId7">
              <a:alphaModFix amt="48000"/>
            </a:blip>
            <a:stretch>
              <a:fillRect/>
            </a:stretch>
          </a:blipFill>
          <a:ln>
            <a:noFill/>
          </a:ln>
        </p:spPr>
      </p:sp>
      <p:sp>
        <p:nvSpPr>
          <p:cNvPr id="278" name="Google Shape;278;p9"/>
          <p:cNvSpPr/>
          <p:nvPr/>
        </p:nvSpPr>
        <p:spPr>
          <a:xfrm rot="856399" flipH="1">
            <a:off x="4428638" y="8043063"/>
            <a:ext cx="1166701" cy="1115790"/>
          </a:xfrm>
          <a:custGeom>
            <a:avLst/>
            <a:gdLst/>
            <a:ahLst/>
            <a:cxnLst/>
            <a:rect l="l" t="t" r="r" b="b"/>
            <a:pathLst>
              <a:path w="1166701" h="1115790" extrusionOk="0">
                <a:moveTo>
                  <a:pt x="1166700" y="0"/>
                </a:moveTo>
                <a:lnTo>
                  <a:pt x="0" y="0"/>
                </a:lnTo>
                <a:lnTo>
                  <a:pt x="0" y="1115790"/>
                </a:lnTo>
                <a:lnTo>
                  <a:pt x="1166700" y="1115790"/>
                </a:lnTo>
                <a:lnTo>
                  <a:pt x="1166700" y="0"/>
                </a:lnTo>
                <a:close/>
              </a:path>
            </a:pathLst>
          </a:custGeom>
          <a:blipFill rotWithShape="1">
            <a:blip r:embed="rId8">
              <a:alphaModFix amt="48000"/>
            </a:blip>
            <a:stretch>
              <a:fillRect/>
            </a:stretch>
          </a:blipFill>
          <a:ln>
            <a:noFill/>
          </a:ln>
        </p:spPr>
      </p:sp>
      <p:sp>
        <p:nvSpPr>
          <p:cNvPr id="279" name="Google Shape;279;p9"/>
          <p:cNvSpPr/>
          <p:nvPr/>
        </p:nvSpPr>
        <p:spPr>
          <a:xfrm rot="10800000">
            <a:off x="4041091" y="9619436"/>
            <a:ext cx="1490669" cy="1523918"/>
          </a:xfrm>
          <a:custGeom>
            <a:avLst/>
            <a:gdLst/>
            <a:ahLst/>
            <a:cxnLst/>
            <a:rect l="l" t="t" r="r" b="b"/>
            <a:pathLst>
              <a:path w="1490669" h="1523918" extrusionOk="0">
                <a:moveTo>
                  <a:pt x="0" y="0"/>
                </a:moveTo>
                <a:lnTo>
                  <a:pt x="1490670" y="0"/>
                </a:lnTo>
                <a:lnTo>
                  <a:pt x="1490670" y="1523919"/>
                </a:lnTo>
                <a:lnTo>
                  <a:pt x="0" y="1523919"/>
                </a:lnTo>
                <a:lnTo>
                  <a:pt x="0" y="0"/>
                </a:lnTo>
                <a:close/>
              </a:path>
            </a:pathLst>
          </a:custGeom>
          <a:blipFill rotWithShape="1">
            <a:blip r:embed="rId10">
              <a:alphaModFix/>
            </a:blip>
            <a:stretch>
              <a:fillRect/>
            </a:stretch>
          </a:blipFill>
          <a:ln>
            <a:noFill/>
          </a:ln>
        </p:spPr>
      </p:sp>
      <p:sp>
        <p:nvSpPr>
          <p:cNvPr id="280" name="Google Shape;280;p9"/>
          <p:cNvSpPr/>
          <p:nvPr/>
        </p:nvSpPr>
        <p:spPr>
          <a:xfrm rot="10800000">
            <a:off x="14882959" y="9435173"/>
            <a:ext cx="1225292" cy="1281199"/>
          </a:xfrm>
          <a:custGeom>
            <a:avLst/>
            <a:gdLst/>
            <a:ahLst/>
            <a:cxnLst/>
            <a:rect l="l" t="t" r="r" b="b"/>
            <a:pathLst>
              <a:path w="1225292" h="1281199" extrusionOk="0">
                <a:moveTo>
                  <a:pt x="0" y="0"/>
                </a:moveTo>
                <a:lnTo>
                  <a:pt x="1225292" y="0"/>
                </a:lnTo>
                <a:lnTo>
                  <a:pt x="1225292" y="1281199"/>
                </a:lnTo>
                <a:lnTo>
                  <a:pt x="0" y="1281199"/>
                </a:lnTo>
                <a:lnTo>
                  <a:pt x="0" y="0"/>
                </a:lnTo>
                <a:close/>
              </a:path>
            </a:pathLst>
          </a:custGeom>
          <a:blipFill rotWithShape="1">
            <a:blip r:embed="rId11">
              <a:alphaModFix/>
            </a:blip>
            <a:stretch>
              <a:fillRect/>
            </a:stretch>
          </a:blipFill>
          <a:ln>
            <a:noFill/>
          </a:ln>
        </p:spPr>
      </p:sp>
      <p:sp>
        <p:nvSpPr>
          <p:cNvPr id="281" name="Google Shape;281;p9"/>
          <p:cNvSpPr/>
          <p:nvPr/>
        </p:nvSpPr>
        <p:spPr>
          <a:xfrm rot="-7391593">
            <a:off x="6831071" y="8217223"/>
            <a:ext cx="3583023" cy="3289866"/>
          </a:xfrm>
          <a:custGeom>
            <a:avLst/>
            <a:gdLst/>
            <a:ahLst/>
            <a:cxnLst/>
            <a:rect l="l" t="t" r="r" b="b"/>
            <a:pathLst>
              <a:path w="3583023" h="3289866" extrusionOk="0">
                <a:moveTo>
                  <a:pt x="0" y="0"/>
                </a:moveTo>
                <a:lnTo>
                  <a:pt x="3583022" y="0"/>
                </a:lnTo>
                <a:lnTo>
                  <a:pt x="3583022" y="3289866"/>
                </a:lnTo>
                <a:lnTo>
                  <a:pt x="0" y="3289866"/>
                </a:lnTo>
                <a:lnTo>
                  <a:pt x="0" y="0"/>
                </a:lnTo>
                <a:close/>
              </a:path>
            </a:pathLst>
          </a:custGeom>
          <a:blipFill rotWithShape="1">
            <a:blip r:embed="rId5">
              <a:alphaModFix/>
            </a:blip>
            <a:stretch>
              <a:fillRect/>
            </a:stretch>
          </a:blipFill>
          <a:ln>
            <a:noFill/>
          </a:ln>
        </p:spPr>
      </p:sp>
      <p:sp>
        <p:nvSpPr>
          <p:cNvPr id="282" name="Google Shape;282;p9"/>
          <p:cNvSpPr/>
          <p:nvPr/>
        </p:nvSpPr>
        <p:spPr>
          <a:xfrm rot="10800000">
            <a:off x="13267337" y="2670167"/>
            <a:ext cx="728216" cy="692467"/>
          </a:xfrm>
          <a:custGeom>
            <a:avLst/>
            <a:gdLst/>
            <a:ahLst/>
            <a:cxnLst/>
            <a:rect l="l" t="t" r="r" b="b"/>
            <a:pathLst>
              <a:path w="728216" h="692467" extrusionOk="0">
                <a:moveTo>
                  <a:pt x="0" y="0"/>
                </a:moveTo>
                <a:lnTo>
                  <a:pt x="728216" y="0"/>
                </a:lnTo>
                <a:lnTo>
                  <a:pt x="728216" y="692467"/>
                </a:lnTo>
                <a:lnTo>
                  <a:pt x="0" y="692467"/>
                </a:lnTo>
                <a:lnTo>
                  <a:pt x="0" y="0"/>
                </a:lnTo>
                <a:close/>
              </a:path>
            </a:pathLst>
          </a:custGeom>
          <a:blipFill rotWithShape="1">
            <a:blip r:embed="rId12">
              <a:alphaModFix amt="48000"/>
            </a:blip>
            <a:stretch>
              <a:fillRect/>
            </a:stretch>
          </a:blipFill>
          <a:ln>
            <a:noFill/>
          </a:ln>
        </p:spPr>
      </p:sp>
      <p:sp>
        <p:nvSpPr>
          <p:cNvPr id="283" name="Google Shape;283;p9"/>
          <p:cNvSpPr/>
          <p:nvPr/>
        </p:nvSpPr>
        <p:spPr>
          <a:xfrm>
            <a:off x="9234351" y="-503847"/>
            <a:ext cx="3057166" cy="2144744"/>
          </a:xfrm>
          <a:custGeom>
            <a:avLst/>
            <a:gdLst/>
            <a:ahLst/>
            <a:cxnLst/>
            <a:rect l="l" t="t" r="r" b="b"/>
            <a:pathLst>
              <a:path w="3586119" h="3097103" extrusionOk="0">
                <a:moveTo>
                  <a:pt x="0" y="0"/>
                </a:moveTo>
                <a:lnTo>
                  <a:pt x="3586119" y="0"/>
                </a:lnTo>
                <a:lnTo>
                  <a:pt x="3586119" y="3097103"/>
                </a:lnTo>
                <a:lnTo>
                  <a:pt x="0" y="3097103"/>
                </a:lnTo>
                <a:lnTo>
                  <a:pt x="0" y="0"/>
                </a:lnTo>
                <a:close/>
              </a:path>
            </a:pathLst>
          </a:custGeom>
          <a:blipFill rotWithShape="1">
            <a:blip r:embed="rId14">
              <a:alphaModFix/>
            </a:blip>
            <a:stretch>
              <a:fillRect/>
            </a:stretch>
          </a:blipFill>
          <a:ln>
            <a:noFill/>
          </a:ln>
        </p:spPr>
      </p:sp>
      <p:sp>
        <p:nvSpPr>
          <p:cNvPr id="284" name="Google Shape;284;p9"/>
          <p:cNvSpPr/>
          <p:nvPr/>
        </p:nvSpPr>
        <p:spPr>
          <a:xfrm rot="1771210">
            <a:off x="-71116" y="8092708"/>
            <a:ext cx="3042353" cy="3053456"/>
          </a:xfrm>
          <a:custGeom>
            <a:avLst/>
            <a:gdLst/>
            <a:ahLst/>
            <a:cxnLst/>
            <a:rect l="l" t="t" r="r" b="b"/>
            <a:pathLst>
              <a:path w="3042353" h="3053456" extrusionOk="0">
                <a:moveTo>
                  <a:pt x="0" y="0"/>
                </a:moveTo>
                <a:lnTo>
                  <a:pt x="3042352" y="0"/>
                </a:lnTo>
                <a:lnTo>
                  <a:pt x="3042352" y="3053456"/>
                </a:lnTo>
                <a:lnTo>
                  <a:pt x="0" y="3053456"/>
                </a:lnTo>
                <a:lnTo>
                  <a:pt x="0" y="0"/>
                </a:lnTo>
                <a:close/>
              </a:path>
            </a:pathLst>
          </a:custGeom>
          <a:blipFill rotWithShape="1">
            <a:blip r:embed="rId15">
              <a:alphaModFix/>
            </a:blip>
            <a:stretch>
              <a:fillRect/>
            </a:stretch>
          </a:blipFill>
          <a:ln>
            <a:noFill/>
          </a:ln>
        </p:spPr>
      </p:sp>
      <p:sp>
        <p:nvSpPr>
          <p:cNvPr id="285" name="Google Shape;285;p9"/>
          <p:cNvSpPr/>
          <p:nvPr/>
        </p:nvSpPr>
        <p:spPr>
          <a:xfrm flipH="1">
            <a:off x="11914726" y="8380956"/>
            <a:ext cx="2822637" cy="3389630"/>
          </a:xfrm>
          <a:custGeom>
            <a:avLst/>
            <a:gdLst/>
            <a:ahLst/>
            <a:cxnLst/>
            <a:rect l="l" t="t" r="r" b="b"/>
            <a:pathLst>
              <a:path w="2822637" h="3389630" extrusionOk="0">
                <a:moveTo>
                  <a:pt x="2822637" y="0"/>
                </a:moveTo>
                <a:lnTo>
                  <a:pt x="0" y="0"/>
                </a:lnTo>
                <a:lnTo>
                  <a:pt x="0" y="3389630"/>
                </a:lnTo>
                <a:lnTo>
                  <a:pt x="2822637" y="3389630"/>
                </a:lnTo>
                <a:lnTo>
                  <a:pt x="2822637" y="0"/>
                </a:lnTo>
                <a:close/>
              </a:path>
            </a:pathLst>
          </a:custGeom>
          <a:blipFill rotWithShape="1">
            <a:blip r:embed="rId16">
              <a:alphaModFix amt="73000"/>
            </a:blip>
            <a:stretch>
              <a:fillRect/>
            </a:stretch>
          </a:blipFill>
          <a:ln>
            <a:noFill/>
          </a:ln>
        </p:spPr>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Personalizado</PresentationFormat>
  <Paragraphs>51</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Comfortaa</vt:lpstr>
      <vt:lpstr>Calibri</vt:lpstr>
      <vt:lpstr>Comic Sans MS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cp:revision>
  <dcterms:created xsi:type="dcterms:W3CDTF">2006-08-16T00:00:00Z</dcterms:created>
  <dcterms:modified xsi:type="dcterms:W3CDTF">2025-08-20T14:20:22Z</dcterms:modified>
</cp:coreProperties>
</file>